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4"/>
  </p:notesMasterIdLst>
  <p:sldIdLst>
    <p:sldId id="256" r:id="rId2"/>
    <p:sldId id="260" r:id="rId3"/>
    <p:sldId id="286" r:id="rId4"/>
    <p:sldId id="259" r:id="rId5"/>
    <p:sldId id="258" r:id="rId6"/>
    <p:sldId id="287" r:id="rId7"/>
    <p:sldId id="257" r:id="rId8"/>
    <p:sldId id="291" r:id="rId9"/>
    <p:sldId id="302" r:id="rId10"/>
    <p:sldId id="290" r:id="rId11"/>
    <p:sldId id="292" r:id="rId12"/>
    <p:sldId id="294" r:id="rId13"/>
    <p:sldId id="300" r:id="rId14"/>
    <p:sldId id="301" r:id="rId15"/>
    <p:sldId id="293" r:id="rId16"/>
    <p:sldId id="295" r:id="rId17"/>
    <p:sldId id="296" r:id="rId18"/>
    <p:sldId id="297" r:id="rId19"/>
    <p:sldId id="298" r:id="rId20"/>
    <p:sldId id="304" r:id="rId21"/>
    <p:sldId id="288" r:id="rId22"/>
    <p:sldId id="272" r:id="rId23"/>
  </p:sldIdLst>
  <p:sldSz cx="9144000" cy="5143500" type="screen16x9"/>
  <p:notesSz cx="6858000" cy="9144000"/>
  <p:embeddedFontLst>
    <p:embeddedFont>
      <p:font typeface="Barlow" panose="020B0604020202020204" charset="0"/>
      <p:regular r:id="rId25"/>
      <p:bold r:id="rId26"/>
      <p:italic r:id="rId27"/>
      <p:boldItalic r:id="rId28"/>
    </p:embeddedFont>
    <p:embeddedFont>
      <p:font typeface="Barlow Light" panose="020B0604020202020204" charset="0"/>
      <p:regular r:id="rId29"/>
      <p:bold r:id="rId30"/>
      <p:italic r:id="rId31"/>
      <p:boldItalic r:id="rId32"/>
    </p:embeddedFont>
    <p:embeddedFont>
      <p:font typeface="Calibri" panose="020F0502020204030204" pitchFamily="34" charset="0"/>
      <p:regular r:id="rId33"/>
      <p:bold r:id="rId34"/>
      <p:italic r:id="rId35"/>
      <p:boldItalic r:id="rId36"/>
    </p:embeddedFont>
    <p:embeddedFont>
      <p:font typeface="Raleway" panose="020B0604020202020204" charset="0"/>
      <p:regular r:id="rId37"/>
      <p:bold r:id="rId38"/>
      <p:italic r:id="rId39"/>
      <p:boldItalic r:id="rId40"/>
    </p:embeddedFont>
    <p:embeddedFont>
      <p:font typeface="Raleway SemiBold" panose="020B060402020202020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58408E2-9119-4A84-8479-B559AC5D748C}">
  <a:tblStyle styleId="{C58408E2-9119-4A84-8479-B559AC5D748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98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2908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59279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1312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12422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16000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9993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3904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8762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6276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9572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66032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83331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8" name="Google Shape;169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0295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4670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3084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5459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76325" y="1863600"/>
            <a:ext cx="4962600" cy="14163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a:endParaRPr/>
          </a:p>
        </p:txBody>
      </p:sp>
      <p:sp>
        <p:nvSpPr>
          <p:cNvPr id="11" name="Google Shape;11;p2"/>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4" name="Google Shape;14;p3"/>
          <p:cNvSpPr txBox="1">
            <a:spLocks noGrp="1"/>
          </p:cNvSpPr>
          <p:nvPr>
            <p:ph type="subTitle" idx="1"/>
          </p:nvPr>
        </p:nvSpPr>
        <p:spPr>
          <a:xfrm>
            <a:off x="1085850" y="3287726"/>
            <a:ext cx="4676700" cy="3837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1"/>
            </a:gs>
            <a:gs pos="50000">
              <a:schemeClr val="accent1"/>
            </a:gs>
            <a:gs pos="100000">
              <a:schemeClr val="accent2"/>
            </a:gs>
          </a:gsLst>
          <a:lin ang="16200038" scaled="0"/>
        </a:gradFill>
        <a:effectLst/>
      </p:bgPr>
    </p:bg>
    <p:spTree>
      <p:nvGrpSpPr>
        <p:cNvPr id="1" name="Shape 16"/>
        <p:cNvGrpSpPr/>
        <p:nvPr/>
      </p:nvGrpSpPr>
      <p:grpSpPr>
        <a:xfrm>
          <a:off x="0" y="0"/>
          <a:ext cx="0" cy="0"/>
          <a:chOff x="0" y="0"/>
          <a:chExt cx="0" cy="0"/>
        </a:xfrm>
      </p:grpSpPr>
      <p:sp>
        <p:nvSpPr>
          <p:cNvPr id="18" name="Google Shape;18;p4"/>
          <p:cNvSpPr/>
          <p:nvPr/>
        </p:nvSpPr>
        <p:spPr>
          <a:xfrm rot="5400000">
            <a:off x="-303375" y="927405"/>
            <a:ext cx="1416300" cy="8097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body" idx="1"/>
          </p:nvPr>
        </p:nvSpPr>
        <p:spPr>
          <a:xfrm>
            <a:off x="1039050" y="1028325"/>
            <a:ext cx="4742700" cy="3579900"/>
          </a:xfrm>
          <a:prstGeom prst="rect">
            <a:avLst/>
          </a:prstGeom>
        </p:spPr>
        <p:txBody>
          <a:bodyPr spcFirstLastPara="1" wrap="square" lIns="0" tIns="0" rIns="0" bIns="0" anchor="t" anchorCtr="0">
            <a:noAutofit/>
          </a:bodyPr>
          <a:lstStyle>
            <a:lvl1pPr marL="457200" lvl="0" indent="-431800" rtl="0">
              <a:spcBef>
                <a:spcPts val="600"/>
              </a:spcBef>
              <a:spcAft>
                <a:spcPts val="0"/>
              </a:spcAft>
              <a:buClr>
                <a:schemeClr val="lt1"/>
              </a:buClr>
              <a:buSzPts val="3200"/>
              <a:buChar char="▸"/>
              <a:defRPr sz="3200">
                <a:solidFill>
                  <a:schemeClr val="lt1"/>
                </a:solidFill>
              </a:defRPr>
            </a:lvl1pPr>
            <a:lvl2pPr marL="914400" lvl="1" indent="-431800" rtl="0">
              <a:spcBef>
                <a:spcPts val="600"/>
              </a:spcBef>
              <a:spcAft>
                <a:spcPts val="0"/>
              </a:spcAft>
              <a:buClr>
                <a:schemeClr val="lt1"/>
              </a:buClr>
              <a:buSzPts val="3200"/>
              <a:buChar char="▹"/>
              <a:defRPr sz="3200">
                <a:solidFill>
                  <a:schemeClr val="lt1"/>
                </a:solidFill>
              </a:defRPr>
            </a:lvl2pPr>
            <a:lvl3pPr marL="1371600" lvl="2" indent="-431800" rtl="0">
              <a:spcBef>
                <a:spcPts val="600"/>
              </a:spcBef>
              <a:spcAft>
                <a:spcPts val="0"/>
              </a:spcAft>
              <a:buClr>
                <a:schemeClr val="lt1"/>
              </a:buClr>
              <a:buSzPts val="3200"/>
              <a:buChar char="▹"/>
              <a:defRPr sz="3200">
                <a:solidFill>
                  <a:schemeClr val="lt1"/>
                </a:solidFill>
              </a:defRPr>
            </a:lvl3pPr>
            <a:lvl4pPr marL="1828800" lvl="3" indent="-431800" rtl="0">
              <a:spcBef>
                <a:spcPts val="600"/>
              </a:spcBef>
              <a:spcAft>
                <a:spcPts val="0"/>
              </a:spcAft>
              <a:buClr>
                <a:schemeClr val="lt1"/>
              </a:buClr>
              <a:buSzPts val="3200"/>
              <a:buChar char="▹"/>
              <a:defRPr sz="3200">
                <a:solidFill>
                  <a:schemeClr val="lt1"/>
                </a:solidFill>
              </a:defRPr>
            </a:lvl4pPr>
            <a:lvl5pPr marL="2286000" lvl="4" indent="-431800" rtl="0">
              <a:spcBef>
                <a:spcPts val="600"/>
              </a:spcBef>
              <a:spcAft>
                <a:spcPts val="0"/>
              </a:spcAft>
              <a:buClr>
                <a:schemeClr val="lt1"/>
              </a:buClr>
              <a:buSzPts val="3200"/>
              <a:buChar char="▹"/>
              <a:defRPr sz="3200">
                <a:solidFill>
                  <a:schemeClr val="lt1"/>
                </a:solidFill>
              </a:defRPr>
            </a:lvl5pPr>
            <a:lvl6pPr marL="2743200" lvl="5" indent="-431800" rtl="0">
              <a:spcBef>
                <a:spcPts val="600"/>
              </a:spcBef>
              <a:spcAft>
                <a:spcPts val="0"/>
              </a:spcAft>
              <a:buClr>
                <a:schemeClr val="lt1"/>
              </a:buClr>
              <a:buSzPts val="3200"/>
              <a:buChar char="▹"/>
              <a:defRPr sz="3200">
                <a:solidFill>
                  <a:schemeClr val="lt1"/>
                </a:solidFill>
              </a:defRPr>
            </a:lvl6pPr>
            <a:lvl7pPr marL="3200400" lvl="6" indent="-431800" rtl="0">
              <a:spcBef>
                <a:spcPts val="600"/>
              </a:spcBef>
              <a:spcAft>
                <a:spcPts val="0"/>
              </a:spcAft>
              <a:buClr>
                <a:schemeClr val="lt1"/>
              </a:buClr>
              <a:buSzPts val="3200"/>
              <a:buChar char="▹"/>
              <a:defRPr sz="3200">
                <a:solidFill>
                  <a:schemeClr val="lt1"/>
                </a:solidFill>
              </a:defRPr>
            </a:lvl7pPr>
            <a:lvl8pPr marL="3657600" lvl="7" indent="-431800" rtl="0">
              <a:spcBef>
                <a:spcPts val="600"/>
              </a:spcBef>
              <a:spcAft>
                <a:spcPts val="0"/>
              </a:spcAft>
              <a:buClr>
                <a:schemeClr val="lt1"/>
              </a:buClr>
              <a:buSzPts val="3200"/>
              <a:buChar char="▹"/>
              <a:defRPr sz="3200">
                <a:solidFill>
                  <a:schemeClr val="lt1"/>
                </a:solidFill>
              </a:defRPr>
            </a:lvl8pPr>
            <a:lvl9pPr marL="4114800" lvl="8" indent="-431800">
              <a:spcBef>
                <a:spcPts val="600"/>
              </a:spcBef>
              <a:spcAft>
                <a:spcPts val="0"/>
              </a:spcAft>
              <a:buClr>
                <a:schemeClr val="lt1"/>
              </a:buClr>
              <a:buSzPts val="3200"/>
              <a:buChar char="▹"/>
              <a:defRPr sz="3200">
                <a:solidFill>
                  <a:schemeClr val="lt1"/>
                </a:solidFill>
              </a:defRPr>
            </a:lvl9pPr>
          </a:lstStyle>
          <a:p>
            <a:endParaRPr/>
          </a:p>
        </p:txBody>
      </p:sp>
      <p:sp>
        <p:nvSpPr>
          <p:cNvPr id="20" name="Google Shape;20;p4"/>
          <p:cNvSpPr txBox="1"/>
          <p:nvPr/>
        </p:nvSpPr>
        <p:spPr>
          <a:xfrm>
            <a:off x="19050" y="933775"/>
            <a:ext cx="5310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600" b="1">
                <a:solidFill>
                  <a:schemeClr val="accent2"/>
                </a:solidFill>
                <a:latin typeface="Raleway"/>
                <a:ea typeface="Raleway"/>
                <a:cs typeface="Raleway"/>
                <a:sym typeface="Raleway"/>
              </a:rPr>
              <a:t>“</a:t>
            </a:r>
            <a:endParaRPr sz="8600" b="1">
              <a:solidFill>
                <a:schemeClr val="accent2"/>
              </a:solidFill>
              <a:latin typeface="Raleway"/>
              <a:ea typeface="Raleway"/>
              <a:cs typeface="Raleway"/>
              <a:sym typeface="Raleway"/>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8"/>
        <p:cNvGrpSpPr/>
        <p:nvPr/>
      </p:nvGrpSpPr>
      <p:grpSpPr>
        <a:xfrm>
          <a:off x="0" y="0"/>
          <a:ext cx="0" cy="0"/>
          <a:chOff x="0" y="0"/>
          <a:chExt cx="0" cy="0"/>
        </a:xfrm>
      </p:grpSpPr>
      <p:sp>
        <p:nvSpPr>
          <p:cNvPr id="30" name="Google Shape;30;p6"/>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6"/>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2" name="Google Shape;32;p6"/>
          <p:cNvSpPr txBox="1">
            <a:spLocks noGrp="1"/>
          </p:cNvSpPr>
          <p:nvPr>
            <p:ph type="body" idx="1"/>
          </p:nvPr>
        </p:nvSpPr>
        <p:spPr>
          <a:xfrm>
            <a:off x="457200"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3" name="Google Shape;33;p6"/>
          <p:cNvSpPr txBox="1">
            <a:spLocks noGrp="1"/>
          </p:cNvSpPr>
          <p:nvPr>
            <p:ph type="body" idx="2"/>
          </p:nvPr>
        </p:nvSpPr>
        <p:spPr>
          <a:xfrm>
            <a:off x="3415578"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5" name="Google Shape;45;p8"/>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8"/>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1"/>
            </a:gs>
            <a:gs pos="100000">
              <a:schemeClr val="lt2"/>
            </a:gs>
          </a:gsLst>
          <a:lin ang="16200038"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1pPr>
            <a:lvl2pPr lvl="1">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2pPr>
            <a:lvl3pPr lvl="2">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3pPr>
            <a:lvl4pPr lvl="3">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4pPr>
            <a:lvl5pPr lvl="4">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5pPr>
            <a:lvl6pPr lvl="5">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6pPr>
            <a:lvl7pPr lvl="6">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7pPr>
            <a:lvl8pPr lvl="7">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8pPr>
            <a:lvl9pPr lvl="8">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lvl="0"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marL="914400" lvl="1"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marL="1371600" lvl="2"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marL="1828800" lvl="3"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marL="2286000" lvl="4"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marL="2743200" lvl="5"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marL="3200400" lvl="6"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marL="3657600" lvl="7"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marL="4114800" lvl="8"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lvl="0" algn="r">
              <a:buNone/>
              <a:defRPr sz="1200">
                <a:solidFill>
                  <a:schemeClr val="lt1"/>
                </a:solidFill>
                <a:latin typeface="Barlow Light"/>
                <a:ea typeface="Barlow Light"/>
                <a:cs typeface="Barlow Light"/>
                <a:sym typeface="Barlow Light"/>
              </a:defRPr>
            </a:lvl1pPr>
            <a:lvl2pPr lvl="1" algn="r">
              <a:buNone/>
              <a:defRPr sz="1200">
                <a:solidFill>
                  <a:schemeClr val="lt1"/>
                </a:solidFill>
                <a:latin typeface="Barlow Light"/>
                <a:ea typeface="Barlow Light"/>
                <a:cs typeface="Barlow Light"/>
                <a:sym typeface="Barlow Light"/>
              </a:defRPr>
            </a:lvl2pPr>
            <a:lvl3pPr lvl="2" algn="r">
              <a:buNone/>
              <a:defRPr sz="1200">
                <a:solidFill>
                  <a:schemeClr val="lt1"/>
                </a:solidFill>
                <a:latin typeface="Barlow Light"/>
                <a:ea typeface="Barlow Light"/>
                <a:cs typeface="Barlow Light"/>
                <a:sym typeface="Barlow Light"/>
              </a:defRPr>
            </a:lvl3pPr>
            <a:lvl4pPr lvl="3" algn="r">
              <a:buNone/>
              <a:defRPr sz="1200">
                <a:solidFill>
                  <a:schemeClr val="lt1"/>
                </a:solidFill>
                <a:latin typeface="Barlow Light"/>
                <a:ea typeface="Barlow Light"/>
                <a:cs typeface="Barlow Light"/>
                <a:sym typeface="Barlow Light"/>
              </a:defRPr>
            </a:lvl4pPr>
            <a:lvl5pPr lvl="4" algn="r">
              <a:buNone/>
              <a:defRPr sz="1200">
                <a:solidFill>
                  <a:schemeClr val="lt1"/>
                </a:solidFill>
                <a:latin typeface="Barlow Light"/>
                <a:ea typeface="Barlow Light"/>
                <a:cs typeface="Barlow Light"/>
                <a:sym typeface="Barlow Light"/>
              </a:defRPr>
            </a:lvl5pPr>
            <a:lvl6pPr lvl="5" algn="r">
              <a:buNone/>
              <a:defRPr sz="1200">
                <a:solidFill>
                  <a:schemeClr val="lt1"/>
                </a:solidFill>
                <a:latin typeface="Barlow Light"/>
                <a:ea typeface="Barlow Light"/>
                <a:cs typeface="Barlow Light"/>
                <a:sym typeface="Barlow Light"/>
              </a:defRPr>
            </a:lvl6pPr>
            <a:lvl7pPr lvl="6" algn="r">
              <a:buNone/>
              <a:defRPr sz="1200">
                <a:solidFill>
                  <a:schemeClr val="lt1"/>
                </a:solidFill>
                <a:latin typeface="Barlow Light"/>
                <a:ea typeface="Barlow Light"/>
                <a:cs typeface="Barlow Light"/>
                <a:sym typeface="Barlow Light"/>
              </a:defRPr>
            </a:lvl7pPr>
            <a:lvl8pPr lvl="7" algn="r">
              <a:buNone/>
              <a:defRPr sz="1200">
                <a:solidFill>
                  <a:schemeClr val="lt1"/>
                </a:solidFill>
                <a:latin typeface="Barlow Light"/>
                <a:ea typeface="Barlow Light"/>
                <a:cs typeface="Barlow Light"/>
                <a:sym typeface="Barlow Light"/>
              </a:defRPr>
            </a:lvl8pPr>
            <a:lvl9pPr lvl="8" algn="r">
              <a:buNone/>
              <a:defRPr sz="1200">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6"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7.gi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grpSp>
        <p:nvGrpSpPr>
          <p:cNvPr id="63" name="Google Shape;63;p12"/>
          <p:cNvGrpSpPr/>
          <p:nvPr/>
        </p:nvGrpSpPr>
        <p:grpSpPr>
          <a:xfrm>
            <a:off x="5122427" y="668001"/>
            <a:ext cx="3841143" cy="3893303"/>
            <a:chOff x="5122427" y="668001"/>
            <a:chExt cx="3841143" cy="3893303"/>
          </a:xfrm>
        </p:grpSpPr>
        <p:grpSp>
          <p:nvGrpSpPr>
            <p:cNvPr id="64" name="Google Shape;64;p12"/>
            <p:cNvGrpSpPr/>
            <p:nvPr/>
          </p:nvGrpSpPr>
          <p:grpSpPr>
            <a:xfrm>
              <a:off x="5144045" y="893590"/>
              <a:ext cx="2833667" cy="2964311"/>
              <a:chOff x="3860721" y="1330073"/>
              <a:chExt cx="3544299" cy="3707706"/>
            </a:xfrm>
          </p:grpSpPr>
          <p:sp>
            <p:nvSpPr>
              <p:cNvPr id="65" name="Google Shape;65;p12"/>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12"/>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12"/>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12"/>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12"/>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12"/>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12"/>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12"/>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12"/>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12"/>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12"/>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12"/>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12"/>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12"/>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12"/>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2"/>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2"/>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12"/>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12"/>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12"/>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12"/>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12"/>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12"/>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2"/>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12"/>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12"/>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12"/>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2"/>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12"/>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12"/>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12"/>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12"/>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12"/>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12"/>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12"/>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12"/>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12"/>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12"/>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12"/>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12"/>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12"/>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12"/>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12"/>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12"/>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12"/>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12"/>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12"/>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12"/>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12"/>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12"/>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12"/>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12"/>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12"/>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12"/>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12"/>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12"/>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12"/>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12"/>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12"/>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12"/>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12"/>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2"/>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12"/>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12"/>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2"/>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12"/>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2"/>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2"/>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2"/>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2"/>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2"/>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2"/>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12"/>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2"/>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2"/>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2"/>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2"/>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12"/>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12"/>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12"/>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12"/>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12"/>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12"/>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12"/>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12"/>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12"/>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12"/>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12"/>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12"/>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12"/>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12"/>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12"/>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12"/>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12"/>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12"/>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12"/>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12"/>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12"/>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12"/>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12"/>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12"/>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12"/>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12"/>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12"/>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12"/>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12"/>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2"/>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2" name="Google Shape;172;p12"/>
            <p:cNvSpPr/>
            <p:nvPr/>
          </p:nvSpPr>
          <p:spPr>
            <a:xfrm>
              <a:off x="6986665" y="3342725"/>
              <a:ext cx="1789199" cy="1033007"/>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2"/>
            <p:cNvSpPr/>
            <p:nvPr/>
          </p:nvSpPr>
          <p:spPr>
            <a:xfrm>
              <a:off x="7014156" y="3327342"/>
              <a:ext cx="1789199" cy="1033007"/>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12"/>
            <p:cNvSpPr/>
            <p:nvPr/>
          </p:nvSpPr>
          <p:spPr>
            <a:xfrm>
              <a:off x="7014156" y="3298709"/>
              <a:ext cx="1789199" cy="1033007"/>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12"/>
            <p:cNvSpPr/>
            <p:nvPr/>
          </p:nvSpPr>
          <p:spPr>
            <a:xfrm>
              <a:off x="7976493" y="3396565"/>
              <a:ext cx="664277" cy="383503"/>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12"/>
            <p:cNvSpPr/>
            <p:nvPr/>
          </p:nvSpPr>
          <p:spPr>
            <a:xfrm>
              <a:off x="7912754" y="3450709"/>
              <a:ext cx="634273" cy="36621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12"/>
            <p:cNvSpPr/>
            <p:nvPr/>
          </p:nvSpPr>
          <p:spPr>
            <a:xfrm>
              <a:off x="7863331" y="3479190"/>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12"/>
            <p:cNvSpPr/>
            <p:nvPr/>
          </p:nvSpPr>
          <p:spPr>
            <a:xfrm>
              <a:off x="7813984" y="3507747"/>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12"/>
            <p:cNvSpPr/>
            <p:nvPr/>
          </p:nvSpPr>
          <p:spPr>
            <a:xfrm>
              <a:off x="7451727" y="3699575"/>
              <a:ext cx="664201" cy="38350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12"/>
            <p:cNvSpPr/>
            <p:nvPr/>
          </p:nvSpPr>
          <p:spPr>
            <a:xfrm>
              <a:off x="7387988" y="3753643"/>
              <a:ext cx="592922" cy="342381"/>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12"/>
            <p:cNvSpPr/>
            <p:nvPr/>
          </p:nvSpPr>
          <p:spPr>
            <a:xfrm>
              <a:off x="7338565" y="3782200"/>
              <a:ext cx="581727" cy="33583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12"/>
            <p:cNvSpPr/>
            <p:nvPr/>
          </p:nvSpPr>
          <p:spPr>
            <a:xfrm>
              <a:off x="7289218" y="3810681"/>
              <a:ext cx="496361" cy="286637"/>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2"/>
            <p:cNvSpPr/>
            <p:nvPr/>
          </p:nvSpPr>
          <p:spPr>
            <a:xfrm>
              <a:off x="7582329" y="3561435"/>
              <a:ext cx="337202" cy="194645"/>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2"/>
            <p:cNvSpPr/>
            <p:nvPr/>
          </p:nvSpPr>
          <p:spPr>
            <a:xfrm>
              <a:off x="7800200" y="3687162"/>
              <a:ext cx="337202" cy="194721"/>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12"/>
            <p:cNvSpPr/>
            <p:nvPr/>
          </p:nvSpPr>
          <p:spPr>
            <a:xfrm>
              <a:off x="8018073" y="3812966"/>
              <a:ext cx="337202" cy="194721"/>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12"/>
            <p:cNvSpPr/>
            <p:nvPr/>
          </p:nvSpPr>
          <p:spPr>
            <a:xfrm>
              <a:off x="6687910" y="670084"/>
              <a:ext cx="163899" cy="23962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12"/>
            <p:cNvSpPr/>
            <p:nvPr/>
          </p:nvSpPr>
          <p:spPr>
            <a:xfrm>
              <a:off x="6700339" y="668001"/>
              <a:ext cx="78506" cy="96744"/>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12"/>
            <p:cNvSpPr/>
            <p:nvPr/>
          </p:nvSpPr>
          <p:spPr>
            <a:xfrm>
              <a:off x="6715688" y="773039"/>
              <a:ext cx="96838" cy="10838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12"/>
            <p:cNvSpPr/>
            <p:nvPr/>
          </p:nvSpPr>
          <p:spPr>
            <a:xfrm>
              <a:off x="6550295" y="816287"/>
              <a:ext cx="182749" cy="260151"/>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12"/>
            <p:cNvSpPr/>
            <p:nvPr/>
          </p:nvSpPr>
          <p:spPr>
            <a:xfrm>
              <a:off x="6687493" y="808527"/>
              <a:ext cx="141166" cy="186207"/>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12"/>
            <p:cNvSpPr/>
            <p:nvPr/>
          </p:nvSpPr>
          <p:spPr>
            <a:xfrm>
              <a:off x="6712641" y="675415"/>
              <a:ext cx="103849" cy="12793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12"/>
            <p:cNvSpPr/>
            <p:nvPr/>
          </p:nvSpPr>
          <p:spPr>
            <a:xfrm>
              <a:off x="6716857" y="674913"/>
              <a:ext cx="104260" cy="98126"/>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12"/>
            <p:cNvSpPr/>
            <p:nvPr/>
          </p:nvSpPr>
          <p:spPr>
            <a:xfrm>
              <a:off x="6591681" y="1319278"/>
              <a:ext cx="81988" cy="62539"/>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12"/>
            <p:cNvSpPr/>
            <p:nvPr/>
          </p:nvSpPr>
          <p:spPr>
            <a:xfrm>
              <a:off x="6592043" y="1339232"/>
              <a:ext cx="81616" cy="42611"/>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12"/>
            <p:cNvSpPr/>
            <p:nvPr/>
          </p:nvSpPr>
          <p:spPr>
            <a:xfrm>
              <a:off x="6550653" y="1292322"/>
              <a:ext cx="75049" cy="5813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12"/>
            <p:cNvSpPr/>
            <p:nvPr/>
          </p:nvSpPr>
          <p:spPr>
            <a:xfrm>
              <a:off x="6550998" y="1311512"/>
              <a:ext cx="74752" cy="39022"/>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12"/>
            <p:cNvSpPr/>
            <p:nvPr/>
          </p:nvSpPr>
          <p:spPr>
            <a:xfrm>
              <a:off x="6578488" y="992358"/>
              <a:ext cx="178709" cy="30823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12"/>
            <p:cNvSpPr/>
            <p:nvPr/>
          </p:nvSpPr>
          <p:spPr>
            <a:xfrm>
              <a:off x="6627226" y="992967"/>
              <a:ext cx="177917" cy="333745"/>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12"/>
            <p:cNvSpPr/>
            <p:nvPr/>
          </p:nvSpPr>
          <p:spPr>
            <a:xfrm>
              <a:off x="6560953" y="971949"/>
              <a:ext cx="266059" cy="244904"/>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12"/>
            <p:cNvSpPr/>
            <p:nvPr/>
          </p:nvSpPr>
          <p:spPr>
            <a:xfrm>
              <a:off x="6774876" y="827227"/>
              <a:ext cx="92463" cy="32416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12"/>
            <p:cNvSpPr/>
            <p:nvPr/>
          </p:nvSpPr>
          <p:spPr>
            <a:xfrm>
              <a:off x="6792998" y="823141"/>
              <a:ext cx="55907" cy="7110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12"/>
            <p:cNvSpPr/>
            <p:nvPr/>
          </p:nvSpPr>
          <p:spPr>
            <a:xfrm>
              <a:off x="6683350" y="808424"/>
              <a:ext cx="47823" cy="5021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3" name="Google Shape;203;p12"/>
            <p:cNvGrpSpPr/>
            <p:nvPr/>
          </p:nvGrpSpPr>
          <p:grpSpPr>
            <a:xfrm flipH="1">
              <a:off x="5678143" y="1227582"/>
              <a:ext cx="345795" cy="1043508"/>
              <a:chOff x="5678143" y="1151382"/>
              <a:chExt cx="345795" cy="1043508"/>
            </a:xfrm>
          </p:grpSpPr>
          <p:sp>
            <p:nvSpPr>
              <p:cNvPr id="204" name="Google Shape;204;p12"/>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2"/>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12"/>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12"/>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12"/>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2"/>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12"/>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12"/>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12"/>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12"/>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12"/>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12"/>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2"/>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12"/>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12"/>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12"/>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12"/>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1" name="Google Shape;221;p12"/>
            <p:cNvGrpSpPr/>
            <p:nvPr/>
          </p:nvGrpSpPr>
          <p:grpSpPr>
            <a:xfrm>
              <a:off x="5122427" y="3292365"/>
              <a:ext cx="823270" cy="1268939"/>
              <a:chOff x="5490177" y="3555452"/>
              <a:chExt cx="823270" cy="1268939"/>
            </a:xfrm>
          </p:grpSpPr>
          <p:sp>
            <p:nvSpPr>
              <p:cNvPr id="222" name="Google Shape;222;p12"/>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12"/>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12"/>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12"/>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12"/>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12"/>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12"/>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12"/>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12"/>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12"/>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12"/>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12"/>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12"/>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12"/>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12"/>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12"/>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12"/>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12"/>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12"/>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12"/>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12"/>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12"/>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12"/>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12"/>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12"/>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12"/>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12"/>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12"/>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12"/>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12"/>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12"/>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53" name="Google Shape;253;p12"/>
            <p:cNvSpPr/>
            <p:nvPr/>
          </p:nvSpPr>
          <p:spPr>
            <a:xfrm>
              <a:off x="7297552" y="1119942"/>
              <a:ext cx="135609" cy="26640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12"/>
            <p:cNvSpPr/>
            <p:nvPr/>
          </p:nvSpPr>
          <p:spPr>
            <a:xfrm>
              <a:off x="7309787" y="1745656"/>
              <a:ext cx="93295" cy="72283"/>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12"/>
            <p:cNvSpPr/>
            <p:nvPr/>
          </p:nvSpPr>
          <p:spPr>
            <a:xfrm>
              <a:off x="7310617" y="1769417"/>
              <a:ext cx="92899" cy="4845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12"/>
            <p:cNvSpPr/>
            <p:nvPr/>
          </p:nvSpPr>
          <p:spPr>
            <a:xfrm>
              <a:off x="7197828" y="1680648"/>
              <a:ext cx="93274" cy="69610"/>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12"/>
            <p:cNvSpPr/>
            <p:nvPr/>
          </p:nvSpPr>
          <p:spPr>
            <a:xfrm>
              <a:off x="7198064" y="1702707"/>
              <a:ext cx="92850" cy="4845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12"/>
            <p:cNvSpPr/>
            <p:nvPr/>
          </p:nvSpPr>
          <p:spPr>
            <a:xfrm>
              <a:off x="7221254" y="1360384"/>
              <a:ext cx="326700" cy="394943"/>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12"/>
            <p:cNvSpPr/>
            <p:nvPr/>
          </p:nvSpPr>
          <p:spPr>
            <a:xfrm>
              <a:off x="7417903" y="1095544"/>
              <a:ext cx="102781" cy="99997"/>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12"/>
            <p:cNvSpPr/>
            <p:nvPr/>
          </p:nvSpPr>
          <p:spPr>
            <a:xfrm>
              <a:off x="7381720" y="1109556"/>
              <a:ext cx="166775" cy="325513"/>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2"/>
            <p:cNvSpPr/>
            <p:nvPr/>
          </p:nvSpPr>
          <p:spPr>
            <a:xfrm>
              <a:off x="7413797" y="991818"/>
              <a:ext cx="110760" cy="134864"/>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12"/>
            <p:cNvSpPr/>
            <p:nvPr/>
          </p:nvSpPr>
          <p:spPr>
            <a:xfrm>
              <a:off x="7417935" y="980032"/>
              <a:ext cx="116886" cy="115512"/>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12"/>
            <p:cNvSpPr/>
            <p:nvPr/>
          </p:nvSpPr>
          <p:spPr>
            <a:xfrm>
              <a:off x="7364000" y="1109861"/>
              <a:ext cx="53839" cy="78361"/>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12"/>
            <p:cNvSpPr/>
            <p:nvPr/>
          </p:nvSpPr>
          <p:spPr>
            <a:xfrm>
              <a:off x="7794459" y="3551002"/>
              <a:ext cx="540508" cy="312148"/>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12"/>
            <p:cNvSpPr/>
            <p:nvPr/>
          </p:nvSpPr>
          <p:spPr>
            <a:xfrm>
              <a:off x="7824798" y="3491907"/>
              <a:ext cx="469764" cy="181297"/>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12"/>
            <p:cNvSpPr/>
            <p:nvPr/>
          </p:nvSpPr>
          <p:spPr>
            <a:xfrm>
              <a:off x="7794490" y="3623727"/>
              <a:ext cx="41046" cy="82625"/>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12"/>
            <p:cNvSpPr/>
            <p:nvPr/>
          </p:nvSpPr>
          <p:spPr>
            <a:xfrm>
              <a:off x="8298847" y="3624184"/>
              <a:ext cx="36096" cy="82168"/>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12"/>
            <p:cNvSpPr/>
            <p:nvPr/>
          </p:nvSpPr>
          <p:spPr>
            <a:xfrm>
              <a:off x="7842237" y="3535238"/>
              <a:ext cx="449908" cy="259679"/>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12"/>
            <p:cNvSpPr/>
            <p:nvPr/>
          </p:nvSpPr>
          <p:spPr>
            <a:xfrm>
              <a:off x="7815050" y="3673683"/>
              <a:ext cx="491482" cy="17632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12"/>
            <p:cNvSpPr/>
            <p:nvPr/>
          </p:nvSpPr>
          <p:spPr>
            <a:xfrm>
              <a:off x="7794490" y="3472184"/>
              <a:ext cx="540453" cy="312196"/>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12"/>
            <p:cNvSpPr/>
            <p:nvPr/>
          </p:nvSpPr>
          <p:spPr>
            <a:xfrm>
              <a:off x="7752377" y="3752957"/>
              <a:ext cx="148877" cy="85976"/>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12"/>
            <p:cNvSpPr/>
            <p:nvPr/>
          </p:nvSpPr>
          <p:spPr>
            <a:xfrm>
              <a:off x="7787483" y="3773138"/>
              <a:ext cx="113771" cy="106232"/>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12"/>
            <p:cNvSpPr/>
            <p:nvPr/>
          </p:nvSpPr>
          <p:spPr>
            <a:xfrm>
              <a:off x="7465892" y="3799784"/>
              <a:ext cx="344817" cy="254127"/>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12"/>
            <p:cNvSpPr/>
            <p:nvPr/>
          </p:nvSpPr>
          <p:spPr>
            <a:xfrm>
              <a:off x="8113340" y="4275363"/>
              <a:ext cx="345579" cy="199519"/>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12"/>
            <p:cNvSpPr/>
            <p:nvPr/>
          </p:nvSpPr>
          <p:spPr>
            <a:xfrm>
              <a:off x="8345604" y="3658605"/>
              <a:ext cx="79241" cy="172485"/>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12"/>
            <p:cNvSpPr/>
            <p:nvPr/>
          </p:nvSpPr>
          <p:spPr>
            <a:xfrm>
              <a:off x="8356722" y="3587657"/>
              <a:ext cx="56961" cy="109603"/>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12"/>
            <p:cNvSpPr/>
            <p:nvPr/>
          </p:nvSpPr>
          <p:spPr>
            <a:xfrm>
              <a:off x="8165307" y="4346248"/>
              <a:ext cx="122882" cy="68919"/>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12"/>
            <p:cNvSpPr/>
            <p:nvPr/>
          </p:nvSpPr>
          <p:spPr>
            <a:xfrm>
              <a:off x="8165313" y="4357988"/>
              <a:ext cx="120815" cy="57407"/>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12"/>
            <p:cNvSpPr/>
            <p:nvPr/>
          </p:nvSpPr>
          <p:spPr>
            <a:xfrm>
              <a:off x="8255166" y="4305930"/>
              <a:ext cx="122882" cy="68953"/>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12"/>
            <p:cNvSpPr/>
            <p:nvPr/>
          </p:nvSpPr>
          <p:spPr>
            <a:xfrm>
              <a:off x="8255174" y="4317703"/>
              <a:ext cx="120815" cy="57407"/>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12"/>
            <p:cNvSpPr/>
            <p:nvPr/>
          </p:nvSpPr>
          <p:spPr>
            <a:xfrm>
              <a:off x="8198325" y="3858200"/>
              <a:ext cx="179678" cy="5072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12"/>
            <p:cNvSpPr/>
            <p:nvPr/>
          </p:nvSpPr>
          <p:spPr>
            <a:xfrm>
              <a:off x="8224549" y="3442293"/>
              <a:ext cx="130417" cy="208730"/>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12"/>
            <p:cNvSpPr/>
            <p:nvPr/>
          </p:nvSpPr>
          <p:spPr>
            <a:xfrm>
              <a:off x="8197056" y="3589895"/>
              <a:ext cx="200560" cy="332104"/>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2"/>
            <p:cNvSpPr/>
            <p:nvPr/>
          </p:nvSpPr>
          <p:spPr>
            <a:xfrm>
              <a:off x="8000839" y="3631642"/>
              <a:ext cx="254644" cy="198374"/>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12"/>
            <p:cNvSpPr/>
            <p:nvPr/>
          </p:nvSpPr>
          <p:spPr>
            <a:xfrm>
              <a:off x="8187055" y="3627341"/>
              <a:ext cx="77484" cy="113419"/>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12"/>
            <p:cNvSpPr/>
            <p:nvPr/>
          </p:nvSpPr>
          <p:spPr>
            <a:xfrm>
              <a:off x="8224358" y="3433131"/>
              <a:ext cx="126435" cy="139356"/>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9" name="Google Shape;289;p12"/>
            <p:cNvGrpSpPr/>
            <p:nvPr/>
          </p:nvGrpSpPr>
          <p:grpSpPr>
            <a:xfrm>
              <a:off x="6544681" y="927100"/>
              <a:ext cx="264550" cy="200503"/>
              <a:chOff x="6621095" y="1452181"/>
              <a:chExt cx="330894" cy="250785"/>
            </a:xfrm>
          </p:grpSpPr>
          <p:sp>
            <p:nvSpPr>
              <p:cNvPr id="290" name="Google Shape;290;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5" name="Google Shape;295;p12"/>
            <p:cNvGrpSpPr/>
            <p:nvPr/>
          </p:nvGrpSpPr>
          <p:grpSpPr>
            <a:xfrm>
              <a:off x="7210360" y="1314224"/>
              <a:ext cx="264550" cy="200503"/>
              <a:chOff x="6621095" y="1452181"/>
              <a:chExt cx="330894" cy="250785"/>
            </a:xfrm>
          </p:grpSpPr>
          <p:sp>
            <p:nvSpPr>
              <p:cNvPr id="296" name="Google Shape;296;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1" name="Google Shape;301;p12"/>
            <p:cNvSpPr/>
            <p:nvPr/>
          </p:nvSpPr>
          <p:spPr>
            <a:xfrm>
              <a:off x="7451033" y="1163186"/>
              <a:ext cx="126280" cy="353110"/>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12"/>
            <p:cNvSpPr/>
            <p:nvPr/>
          </p:nvSpPr>
          <p:spPr>
            <a:xfrm>
              <a:off x="7509451" y="1160411"/>
              <a:ext cx="72725" cy="98625"/>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3" name="Google Shape;303;p12"/>
            <p:cNvGrpSpPr/>
            <p:nvPr/>
          </p:nvGrpSpPr>
          <p:grpSpPr>
            <a:xfrm flipH="1">
              <a:off x="8183210" y="2407472"/>
              <a:ext cx="780360" cy="1195999"/>
              <a:chOff x="3975528" y="3303922"/>
              <a:chExt cx="780360" cy="1195999"/>
            </a:xfrm>
          </p:grpSpPr>
          <p:sp>
            <p:nvSpPr>
              <p:cNvPr id="304" name="Google Shape;304;p12"/>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12"/>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12"/>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12"/>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12"/>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12"/>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12"/>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12"/>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12"/>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p12"/>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12"/>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12"/>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12"/>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12"/>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12"/>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12"/>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12"/>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12"/>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12"/>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12"/>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0" name="Google Shape;330;p12"/>
              <p:cNvGrpSpPr/>
              <p:nvPr/>
            </p:nvGrpSpPr>
            <p:grpSpPr>
              <a:xfrm flipH="1">
                <a:off x="4321768" y="3621401"/>
                <a:ext cx="239005" cy="181217"/>
                <a:chOff x="6621095" y="1452181"/>
                <a:chExt cx="330894" cy="250785"/>
              </a:xfrm>
            </p:grpSpPr>
            <p:sp>
              <p:nvSpPr>
                <p:cNvPr id="331" name="Google Shape;331;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6" name="Google Shape;336;p12"/>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12"/>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38" name="Google Shape;338;p12"/>
          <p:cNvSpPr txBox="1">
            <a:spLocks noGrp="1"/>
          </p:cNvSpPr>
          <p:nvPr>
            <p:ph type="ctrTitle"/>
          </p:nvPr>
        </p:nvSpPr>
        <p:spPr>
          <a:xfrm>
            <a:off x="647520" y="1862222"/>
            <a:ext cx="4962600" cy="1416300"/>
          </a:xfrm>
          <a:prstGeom prst="rect">
            <a:avLst/>
          </a:prstGeom>
        </p:spPr>
        <p:txBody>
          <a:bodyPr spcFirstLastPara="1" wrap="square" lIns="0" tIns="0" rIns="0" bIns="0" anchor="ctr" anchorCtr="0">
            <a:noAutofit/>
          </a:bodyPr>
          <a:lstStyle/>
          <a:p>
            <a:pPr lvl="0"/>
            <a:r>
              <a:rPr lang="en-US" sz="3200" dirty="0"/>
              <a:t>STOCK SELECTOR</a:t>
            </a:r>
            <a:br>
              <a:rPr lang="en-US" sz="3200" dirty="0"/>
            </a:br>
            <a:br>
              <a:rPr lang="en-US" sz="3200" dirty="0"/>
            </a:br>
            <a:r>
              <a:rPr lang="en-US" sz="1800" dirty="0"/>
              <a:t>ML driven sector specific portfolio selector</a:t>
            </a:r>
            <a:endParaRPr sz="3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220" name="Google Shape;15;p3">
            <a:extLst>
              <a:ext uri="{FF2B5EF4-FFF2-40B4-BE49-F238E27FC236}">
                <a16:creationId xmlns:a16="http://schemas.microsoft.com/office/drawing/2014/main" id="{22AB2782-6118-4278-8327-04DFCF0742AA}"/>
              </a:ext>
            </a:extLst>
          </p:cNvPr>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Our</a:t>
            </a:r>
            <a:br>
              <a:rPr lang="en-US" dirty="0"/>
            </a:br>
            <a:r>
              <a:rPr lang="en-US" dirty="0"/>
              <a:t>Approach</a:t>
            </a:r>
            <a:endParaRPr dirty="0"/>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3</a:t>
            </a:r>
            <a:endParaRPr sz="3600" b="1" dirty="0">
              <a:solidFill>
                <a:schemeClr val="lt1"/>
              </a:solidFill>
              <a:latin typeface="Barlow"/>
              <a:ea typeface="Barlow"/>
              <a:cs typeface="Barlow"/>
              <a:sym typeface="Barlow"/>
            </a:endParaRPr>
          </a:p>
        </p:txBody>
      </p:sp>
      <p:grpSp>
        <p:nvGrpSpPr>
          <p:cNvPr id="111" name="Google Shape;744;p18">
            <a:extLst>
              <a:ext uri="{FF2B5EF4-FFF2-40B4-BE49-F238E27FC236}">
                <a16:creationId xmlns:a16="http://schemas.microsoft.com/office/drawing/2014/main" id="{6E02DC4E-B18D-495C-90A7-8504CD956B4F}"/>
              </a:ext>
            </a:extLst>
          </p:cNvPr>
          <p:cNvGrpSpPr/>
          <p:nvPr/>
        </p:nvGrpSpPr>
        <p:grpSpPr>
          <a:xfrm>
            <a:off x="5762550" y="986606"/>
            <a:ext cx="2962063" cy="3170288"/>
            <a:chOff x="2152750" y="190500"/>
            <a:chExt cx="4293756" cy="4762499"/>
          </a:xfrm>
        </p:grpSpPr>
        <p:sp>
          <p:nvSpPr>
            <p:cNvPr id="112" name="Google Shape;745;p18">
              <a:extLst>
                <a:ext uri="{FF2B5EF4-FFF2-40B4-BE49-F238E27FC236}">
                  <a16:creationId xmlns:a16="http://schemas.microsoft.com/office/drawing/2014/main" id="{338BF2FA-CA7C-435A-A8FB-2F1D6147F627}"/>
                </a:ext>
              </a:extLst>
            </p:cNvPr>
            <p:cNvSpPr/>
            <p:nvPr/>
          </p:nvSpPr>
          <p:spPr>
            <a:xfrm>
              <a:off x="2152750" y="2957607"/>
              <a:ext cx="756691" cy="437959"/>
            </a:xfrm>
            <a:custGeom>
              <a:avLst/>
              <a:gdLst/>
              <a:ahLst/>
              <a:cxnLst/>
              <a:rect l="l" t="t" r="r" b="b"/>
              <a:pathLst>
                <a:path w="756691" h="437959" extrusionOk="0">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746;p18">
              <a:extLst>
                <a:ext uri="{FF2B5EF4-FFF2-40B4-BE49-F238E27FC236}">
                  <a16:creationId xmlns:a16="http://schemas.microsoft.com/office/drawing/2014/main" id="{8428BDF8-AA07-4D19-B337-E38CB69F9ED7}"/>
                </a:ext>
              </a:extLst>
            </p:cNvPr>
            <p:cNvSpPr/>
            <p:nvPr/>
          </p:nvSpPr>
          <p:spPr>
            <a:xfrm>
              <a:off x="2318956" y="3109336"/>
              <a:ext cx="225716" cy="175248"/>
            </a:xfrm>
            <a:custGeom>
              <a:avLst/>
              <a:gdLst/>
              <a:ahLst/>
              <a:cxnLst/>
              <a:rect l="l" t="t" r="r" b="b"/>
              <a:pathLst>
                <a:path w="225716" h="175248" extrusionOk="0">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747;p18">
              <a:extLst>
                <a:ext uri="{FF2B5EF4-FFF2-40B4-BE49-F238E27FC236}">
                  <a16:creationId xmlns:a16="http://schemas.microsoft.com/office/drawing/2014/main" id="{0E201864-08EC-409F-B74F-C668CE98EB2F}"/>
                </a:ext>
              </a:extLst>
            </p:cNvPr>
            <p:cNvSpPr/>
            <p:nvPr/>
          </p:nvSpPr>
          <p:spPr>
            <a:xfrm>
              <a:off x="2319304" y="3166967"/>
              <a:ext cx="224715" cy="117585"/>
            </a:xfrm>
            <a:custGeom>
              <a:avLst/>
              <a:gdLst/>
              <a:ahLst/>
              <a:cxnLst/>
              <a:rect l="l" t="t" r="r" b="b"/>
              <a:pathLst>
                <a:path w="224715" h="117585" extrusionOk="0">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748;p18">
              <a:extLst>
                <a:ext uri="{FF2B5EF4-FFF2-40B4-BE49-F238E27FC236}">
                  <a16:creationId xmlns:a16="http://schemas.microsoft.com/office/drawing/2014/main" id="{520D893E-492A-4095-B2A5-A96EAE957F48}"/>
                </a:ext>
              </a:extLst>
            </p:cNvPr>
            <p:cNvSpPr/>
            <p:nvPr/>
          </p:nvSpPr>
          <p:spPr>
            <a:xfrm>
              <a:off x="2550431" y="3021675"/>
              <a:ext cx="225586" cy="168802"/>
            </a:xfrm>
            <a:custGeom>
              <a:avLst/>
              <a:gdLst/>
              <a:ahLst/>
              <a:cxnLst/>
              <a:rect l="l" t="t" r="r" b="b"/>
              <a:pathLst>
                <a:path w="225586" h="168802" extrusionOk="0">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749;p18">
              <a:extLst>
                <a:ext uri="{FF2B5EF4-FFF2-40B4-BE49-F238E27FC236}">
                  <a16:creationId xmlns:a16="http://schemas.microsoft.com/office/drawing/2014/main" id="{5BCAF546-EF2B-4F17-A43A-0E0E862B4AB4}"/>
                </a:ext>
              </a:extLst>
            </p:cNvPr>
            <p:cNvSpPr/>
            <p:nvPr/>
          </p:nvSpPr>
          <p:spPr>
            <a:xfrm>
              <a:off x="2551534" y="3076575"/>
              <a:ext cx="224758" cy="117584"/>
            </a:xfrm>
            <a:custGeom>
              <a:avLst/>
              <a:gdLst/>
              <a:ahLst/>
              <a:cxnLst/>
              <a:rect l="l" t="t" r="r" b="b"/>
              <a:pathLst>
                <a:path w="224758" h="117584" extrusionOk="0">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750;p18">
              <a:extLst>
                <a:ext uri="{FF2B5EF4-FFF2-40B4-BE49-F238E27FC236}">
                  <a16:creationId xmlns:a16="http://schemas.microsoft.com/office/drawing/2014/main" id="{56CDBD01-C2E0-4008-B5D1-7063D5671816}"/>
                </a:ext>
              </a:extLst>
            </p:cNvPr>
            <p:cNvSpPr/>
            <p:nvPr/>
          </p:nvSpPr>
          <p:spPr>
            <a:xfrm>
              <a:off x="2330724" y="2010537"/>
              <a:ext cx="387976" cy="1115665"/>
            </a:xfrm>
            <a:custGeom>
              <a:avLst/>
              <a:gdLst/>
              <a:ahLst/>
              <a:cxnLst/>
              <a:rect l="l" t="t" r="r" b="b"/>
              <a:pathLst>
                <a:path w="387976" h="1115665" extrusionOk="0">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751;p18">
              <a:extLst>
                <a:ext uri="{FF2B5EF4-FFF2-40B4-BE49-F238E27FC236}">
                  <a16:creationId xmlns:a16="http://schemas.microsoft.com/office/drawing/2014/main" id="{A5A09241-B9DF-49E1-8E61-96403745C528}"/>
                </a:ext>
              </a:extLst>
            </p:cNvPr>
            <p:cNvSpPr/>
            <p:nvPr/>
          </p:nvSpPr>
          <p:spPr>
            <a:xfrm>
              <a:off x="2382705" y="1314450"/>
              <a:ext cx="248692" cy="242377"/>
            </a:xfrm>
            <a:custGeom>
              <a:avLst/>
              <a:gdLst/>
              <a:ahLst/>
              <a:cxnLst/>
              <a:rect l="l" t="t" r="r" b="b"/>
              <a:pathLst>
                <a:path w="248692" h="242377" extrusionOk="0">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752;p18">
              <a:extLst>
                <a:ext uri="{FF2B5EF4-FFF2-40B4-BE49-F238E27FC236}">
                  <a16:creationId xmlns:a16="http://schemas.microsoft.com/office/drawing/2014/main" id="{0A49E1E9-6D7B-4F70-86B7-EB8D344416BB}"/>
                </a:ext>
              </a:extLst>
            </p:cNvPr>
            <p:cNvSpPr/>
            <p:nvPr/>
          </p:nvSpPr>
          <p:spPr>
            <a:xfrm>
              <a:off x="2671394" y="1371981"/>
              <a:ext cx="353519" cy="695039"/>
            </a:xfrm>
            <a:custGeom>
              <a:avLst/>
              <a:gdLst/>
              <a:ahLst/>
              <a:cxnLst/>
              <a:rect l="l" t="t" r="r" b="b"/>
              <a:pathLst>
                <a:path w="353519" h="695039" extrusionOk="0">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753;p18">
              <a:extLst>
                <a:ext uri="{FF2B5EF4-FFF2-40B4-BE49-F238E27FC236}">
                  <a16:creationId xmlns:a16="http://schemas.microsoft.com/office/drawing/2014/main" id="{0591263A-6E1B-4566-9651-BBC4CC9A3769}"/>
                </a:ext>
              </a:extLst>
            </p:cNvPr>
            <p:cNvSpPr/>
            <p:nvPr/>
          </p:nvSpPr>
          <p:spPr>
            <a:xfrm>
              <a:off x="2315965" y="1348763"/>
              <a:ext cx="403432" cy="814679"/>
            </a:xfrm>
            <a:custGeom>
              <a:avLst/>
              <a:gdLst/>
              <a:ahLst/>
              <a:cxnLst/>
              <a:rect l="l" t="t" r="r" b="b"/>
              <a:pathLst>
                <a:path w="403432" h="814679" extrusionOk="0">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754;p18">
              <a:extLst>
                <a:ext uri="{FF2B5EF4-FFF2-40B4-BE49-F238E27FC236}">
                  <a16:creationId xmlns:a16="http://schemas.microsoft.com/office/drawing/2014/main" id="{5990C287-2BC2-4D71-A31F-99D934DB877C}"/>
                </a:ext>
              </a:extLst>
            </p:cNvPr>
            <p:cNvSpPr/>
            <p:nvPr/>
          </p:nvSpPr>
          <p:spPr>
            <a:xfrm>
              <a:off x="2373403" y="1062776"/>
              <a:ext cx="268166" cy="327122"/>
            </a:xfrm>
            <a:custGeom>
              <a:avLst/>
              <a:gdLst/>
              <a:ahLst/>
              <a:cxnLst/>
              <a:rect l="l" t="t" r="r" b="b"/>
              <a:pathLst>
                <a:path w="268166" h="327122" extrusionOk="0">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755;p18">
              <a:extLst>
                <a:ext uri="{FF2B5EF4-FFF2-40B4-BE49-F238E27FC236}">
                  <a16:creationId xmlns:a16="http://schemas.microsoft.com/office/drawing/2014/main" id="{B8CDEA79-3D76-44E8-8A15-E309D4E5AD6D}"/>
                </a:ext>
              </a:extLst>
            </p:cNvPr>
            <p:cNvSpPr/>
            <p:nvPr/>
          </p:nvSpPr>
          <p:spPr>
            <a:xfrm>
              <a:off x="2348404" y="1033740"/>
              <a:ext cx="282986" cy="280709"/>
            </a:xfrm>
            <a:custGeom>
              <a:avLst/>
              <a:gdLst/>
              <a:ahLst/>
              <a:cxnLst/>
              <a:rect l="l" t="t" r="r" b="b"/>
              <a:pathLst>
                <a:path w="282986" h="280709" extrusionOk="0">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756;p18">
              <a:extLst>
                <a:ext uri="{FF2B5EF4-FFF2-40B4-BE49-F238E27FC236}">
                  <a16:creationId xmlns:a16="http://schemas.microsoft.com/office/drawing/2014/main" id="{53222DA8-4D07-4414-9400-D77F81542A5C}"/>
                </a:ext>
              </a:extLst>
            </p:cNvPr>
            <p:cNvSpPr/>
            <p:nvPr/>
          </p:nvSpPr>
          <p:spPr>
            <a:xfrm>
              <a:off x="2295460" y="1509426"/>
              <a:ext cx="362138" cy="623316"/>
            </a:xfrm>
            <a:custGeom>
              <a:avLst/>
              <a:gdLst/>
              <a:ahLst/>
              <a:cxnLst/>
              <a:rect l="l" t="t" r="r" b="b"/>
              <a:pathLst>
                <a:path w="362138" h="623316" extrusionOk="0">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757;p18">
              <a:extLst>
                <a:ext uri="{FF2B5EF4-FFF2-40B4-BE49-F238E27FC236}">
                  <a16:creationId xmlns:a16="http://schemas.microsoft.com/office/drawing/2014/main" id="{577DBFE9-ECB9-4C82-A8B8-1BD6E1C3E833}"/>
                </a:ext>
              </a:extLst>
            </p:cNvPr>
            <p:cNvSpPr/>
            <p:nvPr/>
          </p:nvSpPr>
          <p:spPr>
            <a:xfrm>
              <a:off x="2681160" y="1699641"/>
              <a:ext cx="419212" cy="565118"/>
            </a:xfrm>
            <a:custGeom>
              <a:avLst/>
              <a:gdLst/>
              <a:ahLst/>
              <a:cxnLst/>
              <a:rect l="l" t="t" r="r" b="b"/>
              <a:pathLst>
                <a:path w="419212" h="565118" extrusionOk="0">
                  <a:moveTo>
                    <a:pt x="419212" y="0"/>
                  </a:moveTo>
                  <a:lnTo>
                    <a:pt x="287965" y="449771"/>
                  </a:lnTo>
                  <a:lnTo>
                    <a:pt x="0" y="565118"/>
                  </a:lnTo>
                  <a:lnTo>
                    <a:pt x="105017" y="126968"/>
                  </a:lnTo>
                  <a:lnTo>
                    <a:pt x="419212"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758;p18">
              <a:extLst>
                <a:ext uri="{FF2B5EF4-FFF2-40B4-BE49-F238E27FC236}">
                  <a16:creationId xmlns:a16="http://schemas.microsoft.com/office/drawing/2014/main" id="{480B1822-2495-4727-A1ED-965DDDB99EDF}"/>
                </a:ext>
              </a:extLst>
            </p:cNvPr>
            <p:cNvSpPr/>
            <p:nvPr/>
          </p:nvSpPr>
          <p:spPr>
            <a:xfrm>
              <a:off x="2608827" y="2053875"/>
              <a:ext cx="212446" cy="104783"/>
            </a:xfrm>
            <a:custGeom>
              <a:avLst/>
              <a:gdLst/>
              <a:ahLst/>
              <a:cxnLst/>
              <a:rect l="l" t="t" r="r" b="b"/>
              <a:pathLst>
                <a:path w="212446" h="104783" extrusionOk="0">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759;p18">
              <a:extLst>
                <a:ext uri="{FF2B5EF4-FFF2-40B4-BE49-F238E27FC236}">
                  <a16:creationId xmlns:a16="http://schemas.microsoft.com/office/drawing/2014/main" id="{EF1F093E-CDB6-4700-97CE-E9E6A7C07158}"/>
                </a:ext>
              </a:extLst>
            </p:cNvPr>
            <p:cNvSpPr/>
            <p:nvPr/>
          </p:nvSpPr>
          <p:spPr>
            <a:xfrm>
              <a:off x="2916099" y="1987646"/>
              <a:ext cx="131568" cy="109091"/>
            </a:xfrm>
            <a:custGeom>
              <a:avLst/>
              <a:gdLst/>
              <a:ahLst/>
              <a:cxnLst/>
              <a:rect l="l" t="t" r="r" b="b"/>
              <a:pathLst>
                <a:path w="131568" h="109091" extrusionOk="0">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760;p18">
              <a:extLst>
                <a:ext uri="{FF2B5EF4-FFF2-40B4-BE49-F238E27FC236}">
                  <a16:creationId xmlns:a16="http://schemas.microsoft.com/office/drawing/2014/main" id="{ABD0020D-A126-42F8-B448-EBEA8CCAE104}"/>
                </a:ext>
              </a:extLst>
            </p:cNvPr>
            <p:cNvSpPr/>
            <p:nvPr/>
          </p:nvSpPr>
          <p:spPr>
            <a:xfrm>
              <a:off x="2631550" y="1349025"/>
              <a:ext cx="130391" cy="190023"/>
            </a:xfrm>
            <a:custGeom>
              <a:avLst/>
              <a:gdLst/>
              <a:ahLst/>
              <a:cxnLst/>
              <a:rect l="l" t="t" r="r" b="b"/>
              <a:pathLst>
                <a:path w="130391" h="190023" extrusionOk="0">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761;p18">
              <a:extLst>
                <a:ext uri="{FF2B5EF4-FFF2-40B4-BE49-F238E27FC236}">
                  <a16:creationId xmlns:a16="http://schemas.microsoft.com/office/drawing/2014/main" id="{B259017D-BF27-465B-91E1-66869EE9C584}"/>
                </a:ext>
              </a:extLst>
            </p:cNvPr>
            <p:cNvSpPr/>
            <p:nvPr/>
          </p:nvSpPr>
          <p:spPr>
            <a:xfrm>
              <a:off x="2269458" y="1478036"/>
              <a:ext cx="157611" cy="236452"/>
            </a:xfrm>
            <a:custGeom>
              <a:avLst/>
              <a:gdLst/>
              <a:ahLst/>
              <a:cxnLst/>
              <a:rect l="l" t="t" r="r" b="b"/>
              <a:pathLst>
                <a:path w="157611" h="236452" extrusionOk="0">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762;p18">
              <a:extLst>
                <a:ext uri="{FF2B5EF4-FFF2-40B4-BE49-F238E27FC236}">
                  <a16:creationId xmlns:a16="http://schemas.microsoft.com/office/drawing/2014/main" id="{A9EB7259-5EEA-414B-BF6B-AD3DFD7433E1}"/>
                </a:ext>
              </a:extLst>
            </p:cNvPr>
            <p:cNvSpPr/>
            <p:nvPr/>
          </p:nvSpPr>
          <p:spPr>
            <a:xfrm>
              <a:off x="3098756" y="3983831"/>
              <a:ext cx="98079" cy="56769"/>
            </a:xfrm>
            <a:custGeom>
              <a:avLst/>
              <a:gdLst/>
              <a:ahLst/>
              <a:cxnLst/>
              <a:rect l="l" t="t" r="r" b="b"/>
              <a:pathLst>
                <a:path w="98079" h="56769" extrusionOk="0">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763;p18">
              <a:extLst>
                <a:ext uri="{FF2B5EF4-FFF2-40B4-BE49-F238E27FC236}">
                  <a16:creationId xmlns:a16="http://schemas.microsoft.com/office/drawing/2014/main" id="{E7C893D7-07C2-429B-8571-D41B2A9773D9}"/>
                </a:ext>
              </a:extLst>
            </p:cNvPr>
            <p:cNvSpPr/>
            <p:nvPr/>
          </p:nvSpPr>
          <p:spPr>
            <a:xfrm>
              <a:off x="4017202" y="4508754"/>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764;p18">
              <a:extLst>
                <a:ext uri="{FF2B5EF4-FFF2-40B4-BE49-F238E27FC236}">
                  <a16:creationId xmlns:a16="http://schemas.microsoft.com/office/drawing/2014/main" id="{117640F5-5366-4890-BAA1-A6C84A801DBB}"/>
                </a:ext>
              </a:extLst>
            </p:cNvPr>
            <p:cNvSpPr/>
            <p:nvPr/>
          </p:nvSpPr>
          <p:spPr>
            <a:xfrm>
              <a:off x="5609182" y="3535680"/>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765;p18">
              <a:extLst>
                <a:ext uri="{FF2B5EF4-FFF2-40B4-BE49-F238E27FC236}">
                  <a16:creationId xmlns:a16="http://schemas.microsoft.com/office/drawing/2014/main" id="{2D7EC281-6FC1-4E61-AA39-EB5D491969C3}"/>
                </a:ext>
              </a:extLst>
            </p:cNvPr>
            <p:cNvSpPr/>
            <p:nvPr/>
          </p:nvSpPr>
          <p:spPr>
            <a:xfrm>
              <a:off x="3115863" y="3050952"/>
              <a:ext cx="67191" cy="975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766;p18">
              <a:extLst>
                <a:ext uri="{FF2B5EF4-FFF2-40B4-BE49-F238E27FC236}">
                  <a16:creationId xmlns:a16="http://schemas.microsoft.com/office/drawing/2014/main" id="{10F95100-FBE2-4B6B-B9EA-EA8138B0FECD}"/>
                </a:ext>
              </a:extLst>
            </p:cNvPr>
            <p:cNvSpPr/>
            <p:nvPr/>
          </p:nvSpPr>
          <p:spPr>
            <a:xfrm>
              <a:off x="4036495" y="3422808"/>
              <a:ext cx="59588" cy="1128783"/>
            </a:xfrm>
            <a:custGeom>
              <a:avLst/>
              <a:gdLst/>
              <a:ahLst/>
              <a:cxnLst/>
              <a:rect l="l" t="t" r="r" b="b"/>
              <a:pathLst>
                <a:path w="59588" h="1128783" extrusionOk="0">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767;p18">
              <a:extLst>
                <a:ext uri="{FF2B5EF4-FFF2-40B4-BE49-F238E27FC236}">
                  <a16:creationId xmlns:a16="http://schemas.microsoft.com/office/drawing/2014/main" id="{7123E4EC-8EA5-4AA2-8C81-746B6EF1433F}"/>
                </a:ext>
              </a:extLst>
            </p:cNvPr>
            <p:cNvSpPr/>
            <p:nvPr/>
          </p:nvSpPr>
          <p:spPr>
            <a:xfrm>
              <a:off x="5628379" y="2652522"/>
              <a:ext cx="59588" cy="923996"/>
            </a:xfrm>
            <a:custGeom>
              <a:avLst/>
              <a:gdLst/>
              <a:ahLst/>
              <a:cxnLst/>
              <a:rect l="l" t="t" r="r" b="b"/>
              <a:pathLst>
                <a:path w="59588" h="923996" extrusionOk="0">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768;p18">
              <a:extLst>
                <a:ext uri="{FF2B5EF4-FFF2-40B4-BE49-F238E27FC236}">
                  <a16:creationId xmlns:a16="http://schemas.microsoft.com/office/drawing/2014/main" id="{76B840D9-3F08-45B0-8797-6BD325107F36}"/>
                </a:ext>
              </a:extLst>
            </p:cNvPr>
            <p:cNvSpPr/>
            <p:nvPr/>
          </p:nvSpPr>
          <p:spPr>
            <a:xfrm>
              <a:off x="3056370" y="3054762"/>
              <a:ext cx="1009872" cy="652653"/>
            </a:xfrm>
            <a:custGeom>
              <a:avLst/>
              <a:gdLst/>
              <a:ahLst/>
              <a:cxnLst/>
              <a:rect l="l" t="t" r="r" b="b"/>
              <a:pathLst>
                <a:path w="1009872" h="652653" extrusionOk="0">
                  <a:moveTo>
                    <a:pt x="1009872" y="652653"/>
                  </a:moveTo>
                  <a:lnTo>
                    <a:pt x="0" y="68294"/>
                  </a:lnTo>
                  <a:lnTo>
                    <a:pt x="0" y="0"/>
                  </a:lnTo>
                  <a:lnTo>
                    <a:pt x="1009872" y="584454"/>
                  </a:lnTo>
                  <a:lnTo>
                    <a:pt x="1009872" y="6526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769;p18">
              <a:extLst>
                <a:ext uri="{FF2B5EF4-FFF2-40B4-BE49-F238E27FC236}">
                  <a16:creationId xmlns:a16="http://schemas.microsoft.com/office/drawing/2014/main" id="{028C3CAC-F820-4314-ADCA-F34DD0B16DBE}"/>
                </a:ext>
              </a:extLst>
            </p:cNvPr>
            <p:cNvSpPr/>
            <p:nvPr/>
          </p:nvSpPr>
          <p:spPr>
            <a:xfrm>
              <a:off x="3056084" y="2071592"/>
              <a:ext cx="2712855" cy="1569720"/>
            </a:xfrm>
            <a:custGeom>
              <a:avLst/>
              <a:gdLst/>
              <a:ahLst/>
              <a:cxnLst/>
              <a:rect l="l" t="t" r="r" b="b"/>
              <a:pathLst>
                <a:path w="2712855" h="1569720" extrusionOk="0">
                  <a:moveTo>
                    <a:pt x="2712856" y="584359"/>
                  </a:moveTo>
                  <a:lnTo>
                    <a:pt x="1009967" y="1569720"/>
                  </a:lnTo>
                  <a:lnTo>
                    <a:pt x="0" y="985361"/>
                  </a:lnTo>
                  <a:lnTo>
                    <a:pt x="1702889" y="0"/>
                  </a:lnTo>
                  <a:lnTo>
                    <a:pt x="2712856" y="58435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770;p18">
              <a:extLst>
                <a:ext uri="{FF2B5EF4-FFF2-40B4-BE49-F238E27FC236}">
                  <a16:creationId xmlns:a16="http://schemas.microsoft.com/office/drawing/2014/main" id="{6BFD25BD-1CE3-4927-BC5F-55CC5E36E36A}"/>
                </a:ext>
              </a:extLst>
            </p:cNvPr>
            <p:cNvSpPr/>
            <p:nvPr/>
          </p:nvSpPr>
          <p:spPr>
            <a:xfrm>
              <a:off x="4066242" y="2653855"/>
              <a:ext cx="1702888" cy="1053560"/>
            </a:xfrm>
            <a:custGeom>
              <a:avLst/>
              <a:gdLst/>
              <a:ahLst/>
              <a:cxnLst/>
              <a:rect l="l" t="t" r="r" b="b"/>
              <a:pathLst>
                <a:path w="1702888" h="1053560" extrusionOk="0">
                  <a:moveTo>
                    <a:pt x="1702888" y="68199"/>
                  </a:moveTo>
                  <a:lnTo>
                    <a:pt x="0" y="1053560"/>
                  </a:lnTo>
                  <a:lnTo>
                    <a:pt x="0" y="985361"/>
                  </a:lnTo>
                  <a:lnTo>
                    <a:pt x="1702888" y="0"/>
                  </a:lnTo>
                  <a:lnTo>
                    <a:pt x="1702888" y="6819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771;p18">
              <a:extLst>
                <a:ext uri="{FF2B5EF4-FFF2-40B4-BE49-F238E27FC236}">
                  <a16:creationId xmlns:a16="http://schemas.microsoft.com/office/drawing/2014/main" id="{A4037D33-A5A6-48B3-9DE6-0F64A3B99C06}"/>
                </a:ext>
              </a:extLst>
            </p:cNvPr>
            <p:cNvSpPr/>
            <p:nvPr/>
          </p:nvSpPr>
          <p:spPr>
            <a:xfrm>
              <a:off x="4763535" y="2360390"/>
              <a:ext cx="519572" cy="326898"/>
            </a:xfrm>
            <a:custGeom>
              <a:avLst/>
              <a:gdLst/>
              <a:ahLst/>
              <a:cxnLst/>
              <a:rect l="l" t="t" r="r" b="b"/>
              <a:pathLst>
                <a:path w="519572" h="326898" extrusionOk="0">
                  <a:moveTo>
                    <a:pt x="519572" y="98965"/>
                  </a:moveTo>
                  <a:lnTo>
                    <a:pt x="248049" y="326898"/>
                  </a:lnTo>
                  <a:lnTo>
                    <a:pt x="0" y="227933"/>
                  </a:lnTo>
                  <a:lnTo>
                    <a:pt x="271523" y="0"/>
                  </a:lnTo>
                  <a:lnTo>
                    <a:pt x="519572" y="98965"/>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772;p18">
              <a:extLst>
                <a:ext uri="{FF2B5EF4-FFF2-40B4-BE49-F238E27FC236}">
                  <a16:creationId xmlns:a16="http://schemas.microsoft.com/office/drawing/2014/main" id="{770CF602-01B2-46D1-B06C-EBDE3CAD1EBF}"/>
                </a:ext>
              </a:extLst>
            </p:cNvPr>
            <p:cNvSpPr/>
            <p:nvPr/>
          </p:nvSpPr>
          <p:spPr>
            <a:xfrm>
              <a:off x="4668877" y="2346674"/>
              <a:ext cx="551219" cy="318992"/>
            </a:xfrm>
            <a:custGeom>
              <a:avLst/>
              <a:gdLst/>
              <a:ahLst/>
              <a:cxnLst/>
              <a:rect l="l" t="t" r="r" b="b"/>
              <a:pathLst>
                <a:path w="551219" h="318992" extrusionOk="0">
                  <a:moveTo>
                    <a:pt x="551220" y="123254"/>
                  </a:moveTo>
                  <a:lnTo>
                    <a:pt x="212980" y="318992"/>
                  </a:lnTo>
                  <a:lnTo>
                    <a:pt x="0" y="195739"/>
                  </a:lnTo>
                  <a:lnTo>
                    <a:pt x="338240" y="0"/>
                  </a:lnTo>
                  <a:lnTo>
                    <a:pt x="551220" y="123254"/>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773;p18">
              <a:extLst>
                <a:ext uri="{FF2B5EF4-FFF2-40B4-BE49-F238E27FC236}">
                  <a16:creationId xmlns:a16="http://schemas.microsoft.com/office/drawing/2014/main" id="{6CB036CE-4131-4223-A762-EE496CB50603}"/>
                </a:ext>
              </a:extLst>
            </p:cNvPr>
            <p:cNvSpPr/>
            <p:nvPr/>
          </p:nvSpPr>
          <p:spPr>
            <a:xfrm>
              <a:off x="4743291" y="2531554"/>
              <a:ext cx="161184" cy="93249"/>
            </a:xfrm>
            <a:custGeom>
              <a:avLst/>
              <a:gdLst/>
              <a:ahLst/>
              <a:cxnLst/>
              <a:rect l="l" t="t" r="r" b="b"/>
              <a:pathLst>
                <a:path w="161184" h="93249" extrusionOk="0">
                  <a:moveTo>
                    <a:pt x="161184" y="81248"/>
                  </a:moveTo>
                  <a:lnTo>
                    <a:pt x="140466" y="93250"/>
                  </a:lnTo>
                  <a:lnTo>
                    <a:pt x="0" y="12001"/>
                  </a:lnTo>
                  <a:lnTo>
                    <a:pt x="20718" y="0"/>
                  </a:lnTo>
                  <a:lnTo>
                    <a:pt x="161184"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774;p18">
              <a:extLst>
                <a:ext uri="{FF2B5EF4-FFF2-40B4-BE49-F238E27FC236}">
                  <a16:creationId xmlns:a16="http://schemas.microsoft.com/office/drawing/2014/main" id="{08BEB8E0-03A8-4890-87A0-CC87A1BFB957}"/>
                </a:ext>
              </a:extLst>
            </p:cNvPr>
            <p:cNvSpPr/>
            <p:nvPr/>
          </p:nvSpPr>
          <p:spPr>
            <a:xfrm>
              <a:off x="4789955" y="2504598"/>
              <a:ext cx="161089" cy="93249"/>
            </a:xfrm>
            <a:custGeom>
              <a:avLst/>
              <a:gdLst/>
              <a:ahLst/>
              <a:cxnLst/>
              <a:rect l="l" t="t" r="r" b="b"/>
              <a:pathLst>
                <a:path w="161089" h="93249" extrusionOk="0">
                  <a:moveTo>
                    <a:pt x="161089" y="81248"/>
                  </a:moveTo>
                  <a:lnTo>
                    <a:pt x="140371" y="93250"/>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775;p18">
              <a:extLst>
                <a:ext uri="{FF2B5EF4-FFF2-40B4-BE49-F238E27FC236}">
                  <a16:creationId xmlns:a16="http://schemas.microsoft.com/office/drawing/2014/main" id="{08CE5FF2-6037-4B46-97E4-FB3F5A10AB37}"/>
                </a:ext>
              </a:extLst>
            </p:cNvPr>
            <p:cNvSpPr/>
            <p:nvPr/>
          </p:nvSpPr>
          <p:spPr>
            <a:xfrm>
              <a:off x="4834813" y="2478690"/>
              <a:ext cx="161089" cy="93154"/>
            </a:xfrm>
            <a:custGeom>
              <a:avLst/>
              <a:gdLst/>
              <a:ahLst/>
              <a:cxnLst/>
              <a:rect l="l" t="t" r="r" b="b"/>
              <a:pathLst>
                <a:path w="161089" h="93154" extrusionOk="0">
                  <a:moveTo>
                    <a:pt x="161089" y="81248"/>
                  </a:moveTo>
                  <a:lnTo>
                    <a:pt x="140371" y="93154"/>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776;p18">
              <a:extLst>
                <a:ext uri="{FF2B5EF4-FFF2-40B4-BE49-F238E27FC236}">
                  <a16:creationId xmlns:a16="http://schemas.microsoft.com/office/drawing/2014/main" id="{E16E2FB2-9CA6-40C9-88D1-D7C9ADC4CF79}"/>
                </a:ext>
              </a:extLst>
            </p:cNvPr>
            <p:cNvSpPr/>
            <p:nvPr/>
          </p:nvSpPr>
          <p:spPr>
            <a:xfrm>
              <a:off x="4998753" y="2451734"/>
              <a:ext cx="102450" cy="59245"/>
            </a:xfrm>
            <a:custGeom>
              <a:avLst/>
              <a:gdLst/>
              <a:ahLst/>
              <a:cxnLst/>
              <a:rect l="l" t="t" r="r" b="b"/>
              <a:pathLst>
                <a:path w="102450" h="59245" extrusionOk="0">
                  <a:moveTo>
                    <a:pt x="102451" y="47244"/>
                  </a:moveTo>
                  <a:lnTo>
                    <a:pt x="81733" y="59246"/>
                  </a:lnTo>
                  <a:lnTo>
                    <a:pt x="0" y="12002"/>
                  </a:lnTo>
                  <a:lnTo>
                    <a:pt x="20718" y="0"/>
                  </a:lnTo>
                  <a:lnTo>
                    <a:pt x="102451" y="4724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777;p18">
              <a:extLst>
                <a:ext uri="{FF2B5EF4-FFF2-40B4-BE49-F238E27FC236}">
                  <a16:creationId xmlns:a16="http://schemas.microsoft.com/office/drawing/2014/main" id="{DEA2B8DC-264F-4CD5-9424-482E036A6E6C}"/>
                </a:ext>
              </a:extLst>
            </p:cNvPr>
            <p:cNvSpPr/>
            <p:nvPr/>
          </p:nvSpPr>
          <p:spPr>
            <a:xfrm>
              <a:off x="5043611" y="2425731"/>
              <a:ext cx="102450" cy="59245"/>
            </a:xfrm>
            <a:custGeom>
              <a:avLst/>
              <a:gdLst/>
              <a:ahLst/>
              <a:cxnLst/>
              <a:rect l="l" t="t" r="r" b="b"/>
              <a:pathLst>
                <a:path w="102450" h="59245" extrusionOk="0">
                  <a:moveTo>
                    <a:pt x="102451" y="47339"/>
                  </a:moveTo>
                  <a:lnTo>
                    <a:pt x="81733" y="59246"/>
                  </a:lnTo>
                  <a:lnTo>
                    <a:pt x="0" y="12001"/>
                  </a:lnTo>
                  <a:lnTo>
                    <a:pt x="20718" y="0"/>
                  </a:lnTo>
                  <a:lnTo>
                    <a:pt x="102451" y="473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778;p18">
              <a:extLst>
                <a:ext uri="{FF2B5EF4-FFF2-40B4-BE49-F238E27FC236}">
                  <a16:creationId xmlns:a16="http://schemas.microsoft.com/office/drawing/2014/main" id="{FE61E20F-A06F-4322-9267-D96A2FCB2A43}"/>
                </a:ext>
              </a:extLst>
            </p:cNvPr>
            <p:cNvSpPr/>
            <p:nvPr/>
          </p:nvSpPr>
          <p:spPr>
            <a:xfrm>
              <a:off x="4912649" y="2469832"/>
              <a:ext cx="307447" cy="180974"/>
            </a:xfrm>
            <a:custGeom>
              <a:avLst/>
              <a:gdLst/>
              <a:ahLst/>
              <a:cxnLst/>
              <a:rect l="l" t="t" r="r" b="b"/>
              <a:pathLst>
                <a:path w="307447" h="180974" extrusionOk="0">
                  <a:moveTo>
                    <a:pt x="7508" y="180975"/>
                  </a:moveTo>
                  <a:cubicBezTo>
                    <a:pt x="13115" y="178594"/>
                    <a:pt x="307448" y="0"/>
                    <a:pt x="307448" y="0"/>
                  </a:cubicBezTo>
                  <a:lnTo>
                    <a:pt x="0" y="178117"/>
                  </a:lnTo>
                  <a:close/>
                </a:path>
              </a:pathLst>
            </a:custGeom>
            <a:solidFill>
              <a:srgbClr val="D6D6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779;p18">
              <a:extLst>
                <a:ext uri="{FF2B5EF4-FFF2-40B4-BE49-F238E27FC236}">
                  <a16:creationId xmlns:a16="http://schemas.microsoft.com/office/drawing/2014/main" id="{4C284EAA-3DD5-4599-8BC1-D051BE5B6D01}"/>
                </a:ext>
              </a:extLst>
            </p:cNvPr>
            <p:cNvSpPr/>
            <p:nvPr/>
          </p:nvSpPr>
          <p:spPr>
            <a:xfrm>
              <a:off x="4894497" y="2841212"/>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780;p18">
              <a:extLst>
                <a:ext uri="{FF2B5EF4-FFF2-40B4-BE49-F238E27FC236}">
                  <a16:creationId xmlns:a16="http://schemas.microsoft.com/office/drawing/2014/main" id="{ED02E65A-8686-4AAC-95B7-C865A81D3C8D}"/>
                </a:ext>
              </a:extLst>
            </p:cNvPr>
            <p:cNvSpPr/>
            <p:nvPr/>
          </p:nvSpPr>
          <p:spPr>
            <a:xfrm>
              <a:off x="4901418" y="2763964"/>
              <a:ext cx="147800" cy="156591"/>
            </a:xfrm>
            <a:custGeom>
              <a:avLst/>
              <a:gdLst/>
              <a:ahLst/>
              <a:cxnLst/>
              <a:rect l="l" t="t" r="r" b="b"/>
              <a:pathLst>
                <a:path w="147800" h="156591" extrusionOk="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781;p18">
              <a:extLst>
                <a:ext uri="{FF2B5EF4-FFF2-40B4-BE49-F238E27FC236}">
                  <a16:creationId xmlns:a16="http://schemas.microsoft.com/office/drawing/2014/main" id="{475C9326-0682-49FF-B60A-EBF809AFFCF5}"/>
                </a:ext>
              </a:extLst>
            </p:cNvPr>
            <p:cNvSpPr/>
            <p:nvPr/>
          </p:nvSpPr>
          <p:spPr>
            <a:xfrm>
              <a:off x="4901720" y="2721292"/>
              <a:ext cx="147498" cy="85344"/>
            </a:xfrm>
            <a:custGeom>
              <a:avLst/>
              <a:gdLst/>
              <a:ahLst/>
              <a:cxnLst/>
              <a:rect l="l" t="t" r="r" b="b"/>
              <a:pathLst>
                <a:path w="147498" h="85344" extrusionOk="0">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782;p18">
              <a:extLst>
                <a:ext uri="{FF2B5EF4-FFF2-40B4-BE49-F238E27FC236}">
                  <a16:creationId xmlns:a16="http://schemas.microsoft.com/office/drawing/2014/main" id="{BBBC8330-490E-4566-A02B-470C15695D52}"/>
                </a:ext>
              </a:extLst>
            </p:cNvPr>
            <p:cNvSpPr/>
            <p:nvPr/>
          </p:nvSpPr>
          <p:spPr>
            <a:xfrm>
              <a:off x="4913314" y="2732891"/>
              <a:ext cx="124214" cy="61955"/>
            </a:xfrm>
            <a:custGeom>
              <a:avLst/>
              <a:gdLst/>
              <a:ahLst/>
              <a:cxnLst/>
              <a:rect l="l" t="t" r="r" b="b"/>
              <a:pathLst>
                <a:path w="124214" h="61955" extrusionOk="0">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783;p18">
              <a:extLst>
                <a:ext uri="{FF2B5EF4-FFF2-40B4-BE49-F238E27FC236}">
                  <a16:creationId xmlns:a16="http://schemas.microsoft.com/office/drawing/2014/main" id="{8242F600-8217-4320-B4D0-C5F89B58D7E6}"/>
                </a:ext>
              </a:extLst>
            </p:cNvPr>
            <p:cNvSpPr/>
            <p:nvPr/>
          </p:nvSpPr>
          <p:spPr>
            <a:xfrm>
              <a:off x="4922818" y="2733153"/>
              <a:ext cx="114710" cy="61622"/>
            </a:xfrm>
            <a:custGeom>
              <a:avLst/>
              <a:gdLst/>
              <a:ahLst/>
              <a:cxnLst/>
              <a:rect l="l" t="t" r="r" b="b"/>
              <a:pathLst>
                <a:path w="114710" h="61622" extrusionOk="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784;p18">
              <a:extLst>
                <a:ext uri="{FF2B5EF4-FFF2-40B4-BE49-F238E27FC236}">
                  <a16:creationId xmlns:a16="http://schemas.microsoft.com/office/drawing/2014/main" id="{696C0850-E5EA-4B6D-8C02-985C681C20DB}"/>
                </a:ext>
              </a:extLst>
            </p:cNvPr>
            <p:cNvSpPr/>
            <p:nvPr/>
          </p:nvSpPr>
          <p:spPr>
            <a:xfrm>
              <a:off x="5015195" y="2807589"/>
              <a:ext cx="42215" cy="98678"/>
            </a:xfrm>
            <a:custGeom>
              <a:avLst/>
              <a:gdLst/>
              <a:ahLst/>
              <a:cxnLst/>
              <a:rect l="l" t="t" r="r" b="b"/>
              <a:pathLst>
                <a:path w="42215" h="98678" extrusionOk="0">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785;p18">
              <a:extLst>
                <a:ext uri="{FF2B5EF4-FFF2-40B4-BE49-F238E27FC236}">
                  <a16:creationId xmlns:a16="http://schemas.microsoft.com/office/drawing/2014/main" id="{C346DB54-D419-405F-9482-DC8BF15E4B1A}"/>
                </a:ext>
              </a:extLst>
            </p:cNvPr>
            <p:cNvSpPr/>
            <p:nvPr/>
          </p:nvSpPr>
          <p:spPr>
            <a:xfrm>
              <a:off x="5015195" y="2812256"/>
              <a:ext cx="34783" cy="94465"/>
            </a:xfrm>
            <a:custGeom>
              <a:avLst/>
              <a:gdLst/>
              <a:ahLst/>
              <a:cxnLst/>
              <a:rect l="l" t="t" r="r" b="b"/>
              <a:pathLst>
                <a:path w="34783" h="94465" extrusionOk="0">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786;p18">
              <a:extLst>
                <a:ext uri="{FF2B5EF4-FFF2-40B4-BE49-F238E27FC236}">
                  <a16:creationId xmlns:a16="http://schemas.microsoft.com/office/drawing/2014/main" id="{51682DE3-388C-41AD-98B4-1A9F4ADE1E97}"/>
                </a:ext>
              </a:extLst>
            </p:cNvPr>
            <p:cNvSpPr/>
            <p:nvPr/>
          </p:nvSpPr>
          <p:spPr>
            <a:xfrm>
              <a:off x="3439562" y="299475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787;p18">
              <a:extLst>
                <a:ext uri="{FF2B5EF4-FFF2-40B4-BE49-F238E27FC236}">
                  <a16:creationId xmlns:a16="http://schemas.microsoft.com/office/drawing/2014/main" id="{B5B2AD30-3279-4AC5-BBD4-F6738CBA0861}"/>
                </a:ext>
              </a:extLst>
            </p:cNvPr>
            <p:cNvSpPr/>
            <p:nvPr/>
          </p:nvSpPr>
          <p:spPr>
            <a:xfrm>
              <a:off x="3446488" y="2917507"/>
              <a:ext cx="147795" cy="156591"/>
            </a:xfrm>
            <a:custGeom>
              <a:avLst/>
              <a:gdLst/>
              <a:ahLst/>
              <a:cxnLst/>
              <a:rect l="l" t="t" r="r" b="b"/>
              <a:pathLst>
                <a:path w="147795" h="156591" extrusionOk="0">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788;p18">
              <a:extLst>
                <a:ext uri="{FF2B5EF4-FFF2-40B4-BE49-F238E27FC236}">
                  <a16:creationId xmlns:a16="http://schemas.microsoft.com/office/drawing/2014/main" id="{34F55880-22C4-4877-A1F5-9BB2D45A3880}"/>
                </a:ext>
              </a:extLst>
            </p:cNvPr>
            <p:cNvSpPr/>
            <p:nvPr/>
          </p:nvSpPr>
          <p:spPr>
            <a:xfrm>
              <a:off x="3446785" y="287483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789;p18">
              <a:extLst>
                <a:ext uri="{FF2B5EF4-FFF2-40B4-BE49-F238E27FC236}">
                  <a16:creationId xmlns:a16="http://schemas.microsoft.com/office/drawing/2014/main" id="{9F0DD4F5-7270-464D-BF9D-7733AF43D019}"/>
                </a:ext>
              </a:extLst>
            </p:cNvPr>
            <p:cNvSpPr/>
            <p:nvPr/>
          </p:nvSpPr>
          <p:spPr>
            <a:xfrm>
              <a:off x="3458475" y="2886430"/>
              <a:ext cx="124119" cy="61959"/>
            </a:xfrm>
            <a:custGeom>
              <a:avLst/>
              <a:gdLst/>
              <a:ahLst/>
              <a:cxnLst/>
              <a:rect l="l" t="t" r="r" b="b"/>
              <a:pathLst>
                <a:path w="124119" h="61959" extrusionOk="0">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790;p18">
              <a:extLst>
                <a:ext uri="{FF2B5EF4-FFF2-40B4-BE49-F238E27FC236}">
                  <a16:creationId xmlns:a16="http://schemas.microsoft.com/office/drawing/2014/main" id="{30AB2120-A18F-400A-B636-0A784D76A84F}"/>
                </a:ext>
              </a:extLst>
            </p:cNvPr>
            <p:cNvSpPr/>
            <p:nvPr/>
          </p:nvSpPr>
          <p:spPr>
            <a:xfrm>
              <a:off x="3467883" y="2886601"/>
              <a:ext cx="114710" cy="61717"/>
            </a:xfrm>
            <a:custGeom>
              <a:avLst/>
              <a:gdLst/>
              <a:ahLst/>
              <a:cxnLst/>
              <a:rect l="l" t="t" r="r" b="b"/>
              <a:pathLst>
                <a:path w="114710" h="61717" extrusionOk="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791;p18">
              <a:extLst>
                <a:ext uri="{FF2B5EF4-FFF2-40B4-BE49-F238E27FC236}">
                  <a16:creationId xmlns:a16="http://schemas.microsoft.com/office/drawing/2014/main" id="{6DF71650-80F6-41D2-B58C-A8826AE11BEC}"/>
                </a:ext>
              </a:extLst>
            </p:cNvPr>
            <p:cNvSpPr/>
            <p:nvPr/>
          </p:nvSpPr>
          <p:spPr>
            <a:xfrm>
              <a:off x="3559880" y="2961132"/>
              <a:ext cx="42223" cy="98678"/>
            </a:xfrm>
            <a:custGeom>
              <a:avLst/>
              <a:gdLst/>
              <a:ahLst/>
              <a:cxnLst/>
              <a:rect l="l" t="t" r="r" b="b"/>
              <a:pathLst>
                <a:path w="42223" h="98678" extrusionOk="0">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792;p18">
              <a:extLst>
                <a:ext uri="{FF2B5EF4-FFF2-40B4-BE49-F238E27FC236}">
                  <a16:creationId xmlns:a16="http://schemas.microsoft.com/office/drawing/2014/main" id="{C3E590B7-85CA-4365-BE54-88BFBB22D128}"/>
                </a:ext>
              </a:extLst>
            </p:cNvPr>
            <p:cNvSpPr/>
            <p:nvPr/>
          </p:nvSpPr>
          <p:spPr>
            <a:xfrm>
              <a:off x="3560165" y="2965989"/>
              <a:ext cx="34688" cy="94398"/>
            </a:xfrm>
            <a:custGeom>
              <a:avLst/>
              <a:gdLst/>
              <a:ahLst/>
              <a:cxnLst/>
              <a:rect l="l" t="t" r="r" b="b"/>
              <a:pathLst>
                <a:path w="34688" h="94398" extrusionOk="0">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793;p18">
              <a:extLst>
                <a:ext uri="{FF2B5EF4-FFF2-40B4-BE49-F238E27FC236}">
                  <a16:creationId xmlns:a16="http://schemas.microsoft.com/office/drawing/2014/main" id="{E75319F8-BC9A-4199-A2DF-2FF5208EFCD5}"/>
                </a:ext>
              </a:extLst>
            </p:cNvPr>
            <p:cNvSpPr/>
            <p:nvPr/>
          </p:nvSpPr>
          <p:spPr>
            <a:xfrm>
              <a:off x="5618400" y="4515040"/>
              <a:ext cx="756691" cy="437959"/>
            </a:xfrm>
            <a:custGeom>
              <a:avLst/>
              <a:gdLst/>
              <a:ahLst/>
              <a:cxnLst/>
              <a:rect l="l" t="t" r="r" b="b"/>
              <a:pathLst>
                <a:path w="756691" h="437959" extrusionOk="0">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794;p18">
              <a:extLst>
                <a:ext uri="{FF2B5EF4-FFF2-40B4-BE49-F238E27FC236}">
                  <a16:creationId xmlns:a16="http://schemas.microsoft.com/office/drawing/2014/main" id="{BC4D489B-BB0C-4FF0-9B49-8E3C65A51EF4}"/>
                </a:ext>
              </a:extLst>
            </p:cNvPr>
            <p:cNvSpPr/>
            <p:nvPr/>
          </p:nvSpPr>
          <p:spPr>
            <a:xfrm>
              <a:off x="6158405" y="3069812"/>
              <a:ext cx="186021" cy="406050"/>
            </a:xfrm>
            <a:custGeom>
              <a:avLst/>
              <a:gdLst/>
              <a:ahLst/>
              <a:cxnLst/>
              <a:rect l="l" t="t" r="r" b="b"/>
              <a:pathLst>
                <a:path w="186021" h="406050" extrusionOk="0">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795;p18">
              <a:extLst>
                <a:ext uri="{FF2B5EF4-FFF2-40B4-BE49-F238E27FC236}">
                  <a16:creationId xmlns:a16="http://schemas.microsoft.com/office/drawing/2014/main" id="{3FDE258E-9C81-4B49-92E0-030A2BBBA725}"/>
                </a:ext>
              </a:extLst>
            </p:cNvPr>
            <p:cNvSpPr/>
            <p:nvPr/>
          </p:nvSpPr>
          <p:spPr>
            <a:xfrm>
              <a:off x="6184541" y="2902850"/>
              <a:ext cx="133813" cy="257894"/>
            </a:xfrm>
            <a:custGeom>
              <a:avLst/>
              <a:gdLst/>
              <a:ahLst/>
              <a:cxnLst/>
              <a:rect l="l" t="t" r="r" b="b"/>
              <a:pathLst>
                <a:path w="133813" h="257894" extrusionOk="0">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796;p18">
              <a:extLst>
                <a:ext uri="{FF2B5EF4-FFF2-40B4-BE49-F238E27FC236}">
                  <a16:creationId xmlns:a16="http://schemas.microsoft.com/office/drawing/2014/main" id="{E4A858AA-B573-48D1-ADF4-5C1103F4C48C}"/>
                </a:ext>
              </a:extLst>
            </p:cNvPr>
            <p:cNvSpPr/>
            <p:nvPr/>
          </p:nvSpPr>
          <p:spPr>
            <a:xfrm>
              <a:off x="5735029" y="4688404"/>
              <a:ext cx="288490" cy="162715"/>
            </a:xfrm>
            <a:custGeom>
              <a:avLst/>
              <a:gdLst/>
              <a:ahLst/>
              <a:cxnLst/>
              <a:rect l="l" t="t" r="r" b="b"/>
              <a:pathLst>
                <a:path w="288490" h="162715" extrusionOk="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797;p18">
              <a:extLst>
                <a:ext uri="{FF2B5EF4-FFF2-40B4-BE49-F238E27FC236}">
                  <a16:creationId xmlns:a16="http://schemas.microsoft.com/office/drawing/2014/main" id="{D433BEF0-F9C1-4457-8CE8-FD4FEA762322}"/>
                </a:ext>
              </a:extLst>
            </p:cNvPr>
            <p:cNvSpPr/>
            <p:nvPr/>
          </p:nvSpPr>
          <p:spPr>
            <a:xfrm>
              <a:off x="5735111" y="4715446"/>
              <a:ext cx="283683" cy="135768"/>
            </a:xfrm>
            <a:custGeom>
              <a:avLst/>
              <a:gdLst/>
              <a:ahLst/>
              <a:cxnLst/>
              <a:rect l="l" t="t" r="r" b="b"/>
              <a:pathLst>
                <a:path w="283683" h="135768" extrusionOk="0">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798;p18">
              <a:extLst>
                <a:ext uri="{FF2B5EF4-FFF2-40B4-BE49-F238E27FC236}">
                  <a16:creationId xmlns:a16="http://schemas.microsoft.com/office/drawing/2014/main" id="{73E93A8F-70AA-448B-B8D3-81746CF887D0}"/>
                </a:ext>
              </a:extLst>
            </p:cNvPr>
            <p:cNvSpPr/>
            <p:nvPr/>
          </p:nvSpPr>
          <p:spPr>
            <a:xfrm>
              <a:off x="5946488" y="4593442"/>
              <a:ext cx="288134" cy="162731"/>
            </a:xfrm>
            <a:custGeom>
              <a:avLst/>
              <a:gdLst/>
              <a:ahLst/>
              <a:cxnLst/>
              <a:rect l="l" t="t" r="r" b="b"/>
              <a:pathLst>
                <a:path w="288134" h="162731" extrusionOk="0">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799;p18">
              <a:extLst>
                <a:ext uri="{FF2B5EF4-FFF2-40B4-BE49-F238E27FC236}">
                  <a16:creationId xmlns:a16="http://schemas.microsoft.com/office/drawing/2014/main" id="{12E60A88-D4BC-4F44-8F9E-D2E3364E3CBF}"/>
                </a:ext>
              </a:extLst>
            </p:cNvPr>
            <p:cNvSpPr/>
            <p:nvPr/>
          </p:nvSpPr>
          <p:spPr>
            <a:xfrm>
              <a:off x="5946095" y="4620482"/>
              <a:ext cx="283683" cy="135691"/>
            </a:xfrm>
            <a:custGeom>
              <a:avLst/>
              <a:gdLst/>
              <a:ahLst/>
              <a:cxnLst/>
              <a:rect l="l" t="t" r="r" b="b"/>
              <a:pathLst>
                <a:path w="283683" h="135691" extrusionOk="0">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800;p18">
              <a:extLst>
                <a:ext uri="{FF2B5EF4-FFF2-40B4-BE49-F238E27FC236}">
                  <a16:creationId xmlns:a16="http://schemas.microsoft.com/office/drawing/2014/main" id="{F19BD504-3364-4886-AD50-D75CAF28E3F6}"/>
                </a:ext>
              </a:extLst>
            </p:cNvPr>
            <p:cNvSpPr/>
            <p:nvPr/>
          </p:nvSpPr>
          <p:spPr>
            <a:xfrm>
              <a:off x="5812467" y="3540156"/>
              <a:ext cx="422006" cy="1193603"/>
            </a:xfrm>
            <a:custGeom>
              <a:avLst/>
              <a:gdLst/>
              <a:ahLst/>
              <a:cxnLst/>
              <a:rect l="l" t="t" r="r" b="b"/>
              <a:pathLst>
                <a:path w="422006" h="1193603" extrusionOk="0">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801;p18">
              <a:extLst>
                <a:ext uri="{FF2B5EF4-FFF2-40B4-BE49-F238E27FC236}">
                  <a16:creationId xmlns:a16="http://schemas.microsoft.com/office/drawing/2014/main" id="{88D4F414-51D4-4EA5-B2F7-946073164346}"/>
                </a:ext>
              </a:extLst>
            </p:cNvPr>
            <p:cNvSpPr/>
            <p:nvPr/>
          </p:nvSpPr>
          <p:spPr>
            <a:xfrm>
              <a:off x="5874419" y="2560474"/>
              <a:ext cx="305952" cy="491697"/>
            </a:xfrm>
            <a:custGeom>
              <a:avLst/>
              <a:gdLst/>
              <a:ahLst/>
              <a:cxnLst/>
              <a:rect l="l" t="t" r="r" b="b"/>
              <a:pathLst>
                <a:path w="305952" h="491697" extrusionOk="0">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802;p18">
              <a:extLst>
                <a:ext uri="{FF2B5EF4-FFF2-40B4-BE49-F238E27FC236}">
                  <a16:creationId xmlns:a16="http://schemas.microsoft.com/office/drawing/2014/main" id="{1CE62EA0-82B9-4103-85EB-99E9E8081EF0}"/>
                </a:ext>
              </a:extLst>
            </p:cNvPr>
            <p:cNvSpPr/>
            <p:nvPr/>
          </p:nvSpPr>
          <p:spPr>
            <a:xfrm>
              <a:off x="5809360" y="2908700"/>
              <a:ext cx="471048" cy="781597"/>
            </a:xfrm>
            <a:custGeom>
              <a:avLst/>
              <a:gdLst/>
              <a:ahLst/>
              <a:cxnLst/>
              <a:rect l="l" t="t" r="r" b="b"/>
              <a:pathLst>
                <a:path w="471048" h="781597" extrusionOk="0">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803;p18">
              <a:extLst>
                <a:ext uri="{FF2B5EF4-FFF2-40B4-BE49-F238E27FC236}">
                  <a16:creationId xmlns:a16="http://schemas.microsoft.com/office/drawing/2014/main" id="{BE5EDBA7-43BF-44B5-B5E8-F9DD18FD7D4C}"/>
                </a:ext>
              </a:extLst>
            </p:cNvPr>
            <p:cNvSpPr/>
            <p:nvPr/>
          </p:nvSpPr>
          <p:spPr>
            <a:xfrm>
              <a:off x="5348856" y="3006224"/>
              <a:ext cx="597933" cy="466333"/>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804;p18">
              <a:extLst>
                <a:ext uri="{FF2B5EF4-FFF2-40B4-BE49-F238E27FC236}">
                  <a16:creationId xmlns:a16="http://schemas.microsoft.com/office/drawing/2014/main" id="{9F99186D-489A-4A35-A480-FF4519B9BD11}"/>
                </a:ext>
              </a:extLst>
            </p:cNvPr>
            <p:cNvSpPr/>
            <p:nvPr/>
          </p:nvSpPr>
          <p:spPr>
            <a:xfrm>
              <a:off x="5786047" y="2996305"/>
              <a:ext cx="182011" cy="266828"/>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805;p18">
              <a:extLst>
                <a:ext uri="{FF2B5EF4-FFF2-40B4-BE49-F238E27FC236}">
                  <a16:creationId xmlns:a16="http://schemas.microsoft.com/office/drawing/2014/main" id="{B5130319-3F1B-4CA3-B677-6080E7A4EAD6}"/>
                </a:ext>
              </a:extLst>
            </p:cNvPr>
            <p:cNvSpPr/>
            <p:nvPr/>
          </p:nvSpPr>
          <p:spPr>
            <a:xfrm>
              <a:off x="5873666" y="2538911"/>
              <a:ext cx="296973" cy="328330"/>
            </a:xfrm>
            <a:custGeom>
              <a:avLst/>
              <a:gdLst/>
              <a:ahLst/>
              <a:cxnLst/>
              <a:rect l="l" t="t" r="r" b="b"/>
              <a:pathLst>
                <a:path w="296973" h="328330" extrusionOk="0">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806;p18">
              <a:extLst>
                <a:ext uri="{FF2B5EF4-FFF2-40B4-BE49-F238E27FC236}">
                  <a16:creationId xmlns:a16="http://schemas.microsoft.com/office/drawing/2014/main" id="{802E761C-F8EC-4307-B552-6BDE84697956}"/>
                </a:ext>
              </a:extLst>
            </p:cNvPr>
            <p:cNvSpPr/>
            <p:nvPr/>
          </p:nvSpPr>
          <p:spPr>
            <a:xfrm>
              <a:off x="4255557" y="1955958"/>
              <a:ext cx="334153" cy="334898"/>
            </a:xfrm>
            <a:custGeom>
              <a:avLst/>
              <a:gdLst/>
              <a:ahLst/>
              <a:cxnLst/>
              <a:rect l="l" t="t" r="r" b="b"/>
              <a:pathLst>
                <a:path w="334153" h="334898" extrusionOk="0">
                  <a:moveTo>
                    <a:pt x="334153" y="167449"/>
                  </a:moveTo>
                  <a:cubicBezTo>
                    <a:pt x="334153" y="259929"/>
                    <a:pt x="259351" y="334899"/>
                    <a:pt x="167077" y="334899"/>
                  </a:cubicBezTo>
                  <a:cubicBezTo>
                    <a:pt x="74803" y="334899"/>
                    <a:pt x="0" y="259929"/>
                    <a:pt x="0" y="167449"/>
                  </a:cubicBezTo>
                  <a:cubicBezTo>
                    <a:pt x="0" y="74970"/>
                    <a:pt x="74803" y="0"/>
                    <a:pt x="167077" y="0"/>
                  </a:cubicBezTo>
                  <a:cubicBezTo>
                    <a:pt x="259351" y="0"/>
                    <a:pt x="334153" y="74970"/>
                    <a:pt x="334153" y="167449"/>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807;p18">
              <a:extLst>
                <a:ext uri="{FF2B5EF4-FFF2-40B4-BE49-F238E27FC236}">
                  <a16:creationId xmlns:a16="http://schemas.microsoft.com/office/drawing/2014/main" id="{206F7780-8A8D-4D04-88C0-355FAB477CA5}"/>
                </a:ext>
              </a:extLst>
            </p:cNvPr>
            <p:cNvSpPr/>
            <p:nvPr/>
          </p:nvSpPr>
          <p:spPr>
            <a:xfrm>
              <a:off x="4197204" y="1948719"/>
              <a:ext cx="450859" cy="225075"/>
            </a:xfrm>
            <a:custGeom>
              <a:avLst/>
              <a:gdLst/>
              <a:ahLst/>
              <a:cxnLst/>
              <a:rect l="l" t="t" r="r" b="b"/>
              <a:pathLst>
                <a:path w="450859" h="225075" extrusionOk="0">
                  <a:moveTo>
                    <a:pt x="225430" y="225076"/>
                  </a:moveTo>
                  <a:cubicBezTo>
                    <a:pt x="162040" y="225076"/>
                    <a:pt x="100645" y="210598"/>
                    <a:pt x="57023" y="185357"/>
                  </a:cubicBezTo>
                  <a:cubicBezTo>
                    <a:pt x="20623" y="164306"/>
                    <a:pt x="0" y="137732"/>
                    <a:pt x="0" y="112586"/>
                  </a:cubicBezTo>
                  <a:cubicBezTo>
                    <a:pt x="0" y="87440"/>
                    <a:pt x="20908" y="60865"/>
                    <a:pt x="57023" y="39719"/>
                  </a:cubicBezTo>
                  <a:cubicBezTo>
                    <a:pt x="100645" y="14478"/>
                    <a:pt x="161564" y="0"/>
                    <a:pt x="225430" y="0"/>
                  </a:cubicBezTo>
                  <a:cubicBezTo>
                    <a:pt x="289295" y="0"/>
                    <a:pt x="350120" y="14478"/>
                    <a:pt x="393837" y="39719"/>
                  </a:cubicBezTo>
                  <a:cubicBezTo>
                    <a:pt x="430237" y="60865"/>
                    <a:pt x="450860" y="87344"/>
                    <a:pt x="450860" y="112586"/>
                  </a:cubicBezTo>
                  <a:cubicBezTo>
                    <a:pt x="450860" y="137827"/>
                    <a:pt x="430046" y="164306"/>
                    <a:pt x="393837" y="185357"/>
                  </a:cubicBezTo>
                  <a:cubicBezTo>
                    <a:pt x="350500" y="210598"/>
                    <a:pt x="288725" y="225076"/>
                    <a:pt x="225430" y="225076"/>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808;p18">
              <a:extLst>
                <a:ext uri="{FF2B5EF4-FFF2-40B4-BE49-F238E27FC236}">
                  <a16:creationId xmlns:a16="http://schemas.microsoft.com/office/drawing/2014/main" id="{0B027BCB-B426-4B8C-B720-E85F9397C606}"/>
                </a:ext>
              </a:extLst>
            </p:cNvPr>
            <p:cNvSpPr/>
            <p:nvPr/>
          </p:nvSpPr>
          <p:spPr>
            <a:xfrm>
              <a:off x="4129822" y="1856041"/>
              <a:ext cx="585718" cy="291750"/>
            </a:xfrm>
            <a:custGeom>
              <a:avLst/>
              <a:gdLst/>
              <a:ahLst/>
              <a:cxnLst/>
              <a:rect l="l" t="t" r="r" b="b"/>
              <a:pathLst>
                <a:path w="585718" h="291750" extrusionOk="0">
                  <a:moveTo>
                    <a:pt x="292812" y="291751"/>
                  </a:moveTo>
                  <a:cubicBezTo>
                    <a:pt x="210699" y="291751"/>
                    <a:pt x="131247" y="272701"/>
                    <a:pt x="74225" y="240221"/>
                  </a:cubicBezTo>
                  <a:cubicBezTo>
                    <a:pt x="26706" y="212884"/>
                    <a:pt x="0" y="178499"/>
                    <a:pt x="0" y="145828"/>
                  </a:cubicBezTo>
                  <a:cubicBezTo>
                    <a:pt x="0" y="113157"/>
                    <a:pt x="26991" y="79153"/>
                    <a:pt x="74225" y="51530"/>
                  </a:cubicBezTo>
                  <a:cubicBezTo>
                    <a:pt x="130772" y="18764"/>
                    <a:pt x="210319" y="0"/>
                    <a:pt x="292812" y="0"/>
                  </a:cubicBezTo>
                  <a:cubicBezTo>
                    <a:pt x="375305" y="0"/>
                    <a:pt x="454376" y="19050"/>
                    <a:pt x="511399" y="51530"/>
                  </a:cubicBezTo>
                  <a:cubicBezTo>
                    <a:pt x="558918" y="78772"/>
                    <a:pt x="585718" y="113157"/>
                    <a:pt x="585718" y="145828"/>
                  </a:cubicBezTo>
                  <a:cubicBezTo>
                    <a:pt x="585718" y="178499"/>
                    <a:pt x="558633" y="212503"/>
                    <a:pt x="511399" y="240221"/>
                  </a:cubicBezTo>
                  <a:cubicBezTo>
                    <a:pt x="454471" y="272987"/>
                    <a:pt x="374924" y="291751"/>
                    <a:pt x="292812" y="291751"/>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809;p18">
              <a:extLst>
                <a:ext uri="{FF2B5EF4-FFF2-40B4-BE49-F238E27FC236}">
                  <a16:creationId xmlns:a16="http://schemas.microsoft.com/office/drawing/2014/main" id="{EF4207BC-D3C1-4738-9D6A-FADD8B2A41B5}"/>
                </a:ext>
              </a:extLst>
            </p:cNvPr>
            <p:cNvSpPr/>
            <p:nvPr/>
          </p:nvSpPr>
          <p:spPr>
            <a:xfrm>
              <a:off x="4129822" y="1818703"/>
              <a:ext cx="585718" cy="291750"/>
            </a:xfrm>
            <a:custGeom>
              <a:avLst/>
              <a:gdLst/>
              <a:ahLst/>
              <a:cxnLst/>
              <a:rect l="l" t="t" r="r" b="b"/>
              <a:pathLst>
                <a:path w="585718" h="291750" extrusionOk="0">
                  <a:moveTo>
                    <a:pt x="292812" y="291751"/>
                  </a:moveTo>
                  <a:cubicBezTo>
                    <a:pt x="210699" y="291751"/>
                    <a:pt x="131247" y="272701"/>
                    <a:pt x="74225" y="240221"/>
                  </a:cubicBezTo>
                  <a:cubicBezTo>
                    <a:pt x="26706" y="212979"/>
                    <a:pt x="0" y="178498"/>
                    <a:pt x="0" y="145923"/>
                  </a:cubicBezTo>
                  <a:cubicBezTo>
                    <a:pt x="0" y="113347"/>
                    <a:pt x="26991" y="79248"/>
                    <a:pt x="74225" y="51530"/>
                  </a:cubicBezTo>
                  <a:cubicBezTo>
                    <a:pt x="130772" y="18764"/>
                    <a:pt x="210319" y="0"/>
                    <a:pt x="292812" y="0"/>
                  </a:cubicBezTo>
                  <a:cubicBezTo>
                    <a:pt x="375305" y="0"/>
                    <a:pt x="454376" y="19050"/>
                    <a:pt x="511399" y="51530"/>
                  </a:cubicBezTo>
                  <a:cubicBezTo>
                    <a:pt x="558918" y="78867"/>
                    <a:pt x="585718" y="113252"/>
                    <a:pt x="585718" y="145923"/>
                  </a:cubicBezTo>
                  <a:cubicBezTo>
                    <a:pt x="585718" y="178594"/>
                    <a:pt x="558633" y="212598"/>
                    <a:pt x="511399" y="240221"/>
                  </a:cubicBezTo>
                  <a:cubicBezTo>
                    <a:pt x="454471" y="272987"/>
                    <a:pt x="374924" y="291751"/>
                    <a:pt x="292812" y="291751"/>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810;p18">
              <a:extLst>
                <a:ext uri="{FF2B5EF4-FFF2-40B4-BE49-F238E27FC236}">
                  <a16:creationId xmlns:a16="http://schemas.microsoft.com/office/drawing/2014/main" id="{FFE7367A-0903-4009-9769-E4BB7E127A7E}"/>
                </a:ext>
              </a:extLst>
            </p:cNvPr>
            <p:cNvSpPr/>
            <p:nvPr/>
          </p:nvSpPr>
          <p:spPr>
            <a:xfrm>
              <a:off x="4066052" y="1720024"/>
              <a:ext cx="713163" cy="355663"/>
            </a:xfrm>
            <a:custGeom>
              <a:avLst/>
              <a:gdLst/>
              <a:ahLst/>
              <a:cxnLst/>
              <a:rect l="l" t="t" r="r" b="b"/>
              <a:pathLst>
                <a:path w="713163" h="355663" extrusionOk="0">
                  <a:moveTo>
                    <a:pt x="356582" y="355663"/>
                  </a:moveTo>
                  <a:cubicBezTo>
                    <a:pt x="256412" y="355663"/>
                    <a:pt x="159474" y="332804"/>
                    <a:pt x="90476" y="292894"/>
                  </a:cubicBezTo>
                  <a:cubicBezTo>
                    <a:pt x="32978" y="259556"/>
                    <a:pt x="0" y="217646"/>
                    <a:pt x="0" y="177832"/>
                  </a:cubicBezTo>
                  <a:cubicBezTo>
                    <a:pt x="0" y="138017"/>
                    <a:pt x="32978" y="96107"/>
                    <a:pt x="90476" y="62865"/>
                  </a:cubicBezTo>
                  <a:cubicBezTo>
                    <a:pt x="159474" y="22955"/>
                    <a:pt x="256412" y="0"/>
                    <a:pt x="356582" y="0"/>
                  </a:cubicBezTo>
                  <a:cubicBezTo>
                    <a:pt x="456752" y="0"/>
                    <a:pt x="553596" y="22955"/>
                    <a:pt x="622688" y="62865"/>
                  </a:cubicBezTo>
                  <a:cubicBezTo>
                    <a:pt x="680186" y="96107"/>
                    <a:pt x="713164" y="138017"/>
                    <a:pt x="713164" y="177832"/>
                  </a:cubicBezTo>
                  <a:cubicBezTo>
                    <a:pt x="713164" y="217646"/>
                    <a:pt x="680186" y="259556"/>
                    <a:pt x="622688" y="292894"/>
                  </a:cubicBezTo>
                  <a:cubicBezTo>
                    <a:pt x="553690" y="332804"/>
                    <a:pt x="456657" y="355663"/>
                    <a:pt x="356582" y="355663"/>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811;p18">
              <a:extLst>
                <a:ext uri="{FF2B5EF4-FFF2-40B4-BE49-F238E27FC236}">
                  <a16:creationId xmlns:a16="http://schemas.microsoft.com/office/drawing/2014/main" id="{4DF0BE99-53A8-4CC2-8F61-88DC5DA9C4E5}"/>
                </a:ext>
              </a:extLst>
            </p:cNvPr>
            <p:cNvSpPr/>
            <p:nvPr/>
          </p:nvSpPr>
          <p:spPr>
            <a:xfrm>
              <a:off x="4066052" y="1674590"/>
              <a:ext cx="713163" cy="355568"/>
            </a:xfrm>
            <a:custGeom>
              <a:avLst/>
              <a:gdLst/>
              <a:ahLst/>
              <a:cxnLst/>
              <a:rect l="l" t="t" r="r" b="b"/>
              <a:pathLst>
                <a:path w="713163" h="355568" extrusionOk="0">
                  <a:moveTo>
                    <a:pt x="356582" y="355568"/>
                  </a:moveTo>
                  <a:cubicBezTo>
                    <a:pt x="256412" y="355568"/>
                    <a:pt x="159474" y="332708"/>
                    <a:pt x="90476" y="292799"/>
                  </a:cubicBezTo>
                  <a:cubicBezTo>
                    <a:pt x="32978" y="259556"/>
                    <a:pt x="0" y="217551"/>
                    <a:pt x="0" y="177737"/>
                  </a:cubicBezTo>
                  <a:cubicBezTo>
                    <a:pt x="0" y="137922"/>
                    <a:pt x="32978" y="96012"/>
                    <a:pt x="90476" y="62770"/>
                  </a:cubicBezTo>
                  <a:cubicBezTo>
                    <a:pt x="159474" y="22860"/>
                    <a:pt x="256412" y="0"/>
                    <a:pt x="356582" y="0"/>
                  </a:cubicBezTo>
                  <a:cubicBezTo>
                    <a:pt x="456752" y="0"/>
                    <a:pt x="553596" y="22860"/>
                    <a:pt x="622688" y="62770"/>
                  </a:cubicBezTo>
                  <a:cubicBezTo>
                    <a:pt x="680186" y="96012"/>
                    <a:pt x="713164" y="138017"/>
                    <a:pt x="713164" y="177832"/>
                  </a:cubicBezTo>
                  <a:cubicBezTo>
                    <a:pt x="713164" y="217646"/>
                    <a:pt x="680186" y="259556"/>
                    <a:pt x="622688" y="292799"/>
                  </a:cubicBezTo>
                  <a:cubicBezTo>
                    <a:pt x="553690" y="332708"/>
                    <a:pt x="456657" y="355568"/>
                    <a:pt x="356582" y="355568"/>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812;p18">
              <a:extLst>
                <a:ext uri="{FF2B5EF4-FFF2-40B4-BE49-F238E27FC236}">
                  <a16:creationId xmlns:a16="http://schemas.microsoft.com/office/drawing/2014/main" id="{AFEE6B9E-DBE3-415C-9B93-A87B1D1D6011}"/>
                </a:ext>
              </a:extLst>
            </p:cNvPr>
            <p:cNvSpPr/>
            <p:nvPr/>
          </p:nvSpPr>
          <p:spPr>
            <a:xfrm>
              <a:off x="4013211" y="1574958"/>
              <a:ext cx="818751" cy="408241"/>
            </a:xfrm>
            <a:custGeom>
              <a:avLst/>
              <a:gdLst/>
              <a:ahLst/>
              <a:cxnLst/>
              <a:rect l="l" t="t" r="r" b="b"/>
              <a:pathLst>
                <a:path w="818751" h="408241" extrusionOk="0">
                  <a:moveTo>
                    <a:pt x="409423" y="408242"/>
                  </a:moveTo>
                  <a:cubicBezTo>
                    <a:pt x="294427" y="408242"/>
                    <a:pt x="183138" y="382048"/>
                    <a:pt x="103876" y="336137"/>
                  </a:cubicBezTo>
                  <a:cubicBezTo>
                    <a:pt x="37825" y="298037"/>
                    <a:pt x="0" y="249841"/>
                    <a:pt x="0" y="204121"/>
                  </a:cubicBezTo>
                  <a:cubicBezTo>
                    <a:pt x="0" y="158401"/>
                    <a:pt x="38015" y="110299"/>
                    <a:pt x="103876" y="72009"/>
                  </a:cubicBezTo>
                  <a:cubicBezTo>
                    <a:pt x="183043" y="26194"/>
                    <a:pt x="294427" y="0"/>
                    <a:pt x="409328" y="0"/>
                  </a:cubicBezTo>
                  <a:cubicBezTo>
                    <a:pt x="524229" y="0"/>
                    <a:pt x="635708" y="26194"/>
                    <a:pt x="714875" y="72104"/>
                  </a:cubicBezTo>
                  <a:cubicBezTo>
                    <a:pt x="780926" y="110204"/>
                    <a:pt x="818751" y="158401"/>
                    <a:pt x="818751" y="204121"/>
                  </a:cubicBezTo>
                  <a:cubicBezTo>
                    <a:pt x="818751" y="249841"/>
                    <a:pt x="780736" y="297942"/>
                    <a:pt x="714875" y="336137"/>
                  </a:cubicBezTo>
                  <a:cubicBezTo>
                    <a:pt x="635708" y="382048"/>
                    <a:pt x="524324" y="408242"/>
                    <a:pt x="409423" y="408242"/>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813;p18">
              <a:extLst>
                <a:ext uri="{FF2B5EF4-FFF2-40B4-BE49-F238E27FC236}">
                  <a16:creationId xmlns:a16="http://schemas.microsoft.com/office/drawing/2014/main" id="{9B7B8D25-2B4E-49D8-A057-276FA3B93D96}"/>
                </a:ext>
              </a:extLst>
            </p:cNvPr>
            <p:cNvSpPr/>
            <p:nvPr/>
          </p:nvSpPr>
          <p:spPr>
            <a:xfrm>
              <a:off x="4013211" y="1522666"/>
              <a:ext cx="818751" cy="408336"/>
            </a:xfrm>
            <a:custGeom>
              <a:avLst/>
              <a:gdLst/>
              <a:ahLst/>
              <a:cxnLst/>
              <a:rect l="l" t="t" r="r" b="b"/>
              <a:pathLst>
                <a:path w="818751" h="408336" extrusionOk="0">
                  <a:moveTo>
                    <a:pt x="409423" y="408337"/>
                  </a:moveTo>
                  <a:cubicBezTo>
                    <a:pt x="294427" y="408337"/>
                    <a:pt x="183138" y="382048"/>
                    <a:pt x="103876" y="336233"/>
                  </a:cubicBezTo>
                  <a:cubicBezTo>
                    <a:pt x="37825" y="298133"/>
                    <a:pt x="0" y="249936"/>
                    <a:pt x="0" y="204216"/>
                  </a:cubicBezTo>
                  <a:cubicBezTo>
                    <a:pt x="0" y="158496"/>
                    <a:pt x="38015" y="110300"/>
                    <a:pt x="103876" y="72104"/>
                  </a:cubicBezTo>
                  <a:cubicBezTo>
                    <a:pt x="183043" y="26289"/>
                    <a:pt x="294427" y="0"/>
                    <a:pt x="409328" y="0"/>
                  </a:cubicBezTo>
                  <a:cubicBezTo>
                    <a:pt x="524229" y="0"/>
                    <a:pt x="635708" y="26289"/>
                    <a:pt x="714875" y="72104"/>
                  </a:cubicBezTo>
                  <a:cubicBezTo>
                    <a:pt x="780926" y="110204"/>
                    <a:pt x="818751" y="158496"/>
                    <a:pt x="818751" y="204216"/>
                  </a:cubicBezTo>
                  <a:cubicBezTo>
                    <a:pt x="818751" y="249936"/>
                    <a:pt x="780736" y="298037"/>
                    <a:pt x="714875" y="336233"/>
                  </a:cubicBezTo>
                  <a:cubicBezTo>
                    <a:pt x="635708" y="382334"/>
                    <a:pt x="524324" y="408337"/>
                    <a:pt x="409423" y="408337"/>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814;p18">
              <a:extLst>
                <a:ext uri="{FF2B5EF4-FFF2-40B4-BE49-F238E27FC236}">
                  <a16:creationId xmlns:a16="http://schemas.microsoft.com/office/drawing/2014/main" id="{F66482A5-B6EB-4C02-8361-BD802C7C85D7}"/>
                </a:ext>
              </a:extLst>
            </p:cNvPr>
            <p:cNvSpPr/>
            <p:nvPr/>
          </p:nvSpPr>
          <p:spPr>
            <a:xfrm>
              <a:off x="3962270" y="1359312"/>
              <a:ext cx="920726" cy="532828"/>
            </a:xfrm>
            <a:custGeom>
              <a:avLst/>
              <a:gdLst/>
              <a:ahLst/>
              <a:cxnLst/>
              <a:rect l="l" t="t" r="r" b="b"/>
              <a:pathLst>
                <a:path w="920726" h="532828" extrusionOk="0">
                  <a:moveTo>
                    <a:pt x="920727" y="266414"/>
                  </a:moveTo>
                  <a:cubicBezTo>
                    <a:pt x="920727" y="413551"/>
                    <a:pt x="714615" y="532828"/>
                    <a:pt x="460363" y="532828"/>
                  </a:cubicBezTo>
                  <a:cubicBezTo>
                    <a:pt x="206112" y="532828"/>
                    <a:pt x="0" y="413551"/>
                    <a:pt x="0" y="266414"/>
                  </a:cubicBezTo>
                  <a:cubicBezTo>
                    <a:pt x="0" y="119278"/>
                    <a:pt x="206112" y="0"/>
                    <a:pt x="460363" y="0"/>
                  </a:cubicBezTo>
                  <a:cubicBezTo>
                    <a:pt x="714615" y="0"/>
                    <a:pt x="920727" y="119278"/>
                    <a:pt x="920727" y="266414"/>
                  </a:cubicBezTo>
                  <a:close/>
                </a:path>
              </a:pathLst>
            </a:custGeom>
            <a:solidFill>
              <a:srgbClr val="FFDF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815;p18">
              <a:extLst>
                <a:ext uri="{FF2B5EF4-FFF2-40B4-BE49-F238E27FC236}">
                  <a16:creationId xmlns:a16="http://schemas.microsoft.com/office/drawing/2014/main" id="{9F105481-CE1D-467C-9129-382C768BE5C8}"/>
                </a:ext>
              </a:extLst>
            </p:cNvPr>
            <p:cNvSpPr/>
            <p:nvPr/>
          </p:nvSpPr>
          <p:spPr>
            <a:xfrm>
              <a:off x="4264396"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816;p18">
              <a:extLst>
                <a:ext uri="{FF2B5EF4-FFF2-40B4-BE49-F238E27FC236}">
                  <a16:creationId xmlns:a16="http://schemas.microsoft.com/office/drawing/2014/main" id="{3237F737-B986-41B6-B95D-675B5A4B9636}"/>
                </a:ext>
              </a:extLst>
            </p:cNvPr>
            <p:cNvSpPr/>
            <p:nvPr/>
          </p:nvSpPr>
          <p:spPr>
            <a:xfrm>
              <a:off x="4543522"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817;p18">
              <a:extLst>
                <a:ext uri="{FF2B5EF4-FFF2-40B4-BE49-F238E27FC236}">
                  <a16:creationId xmlns:a16="http://schemas.microsoft.com/office/drawing/2014/main" id="{52EFAB7F-6B94-40A5-A5D8-90EFCA2D92C9}"/>
                </a:ext>
              </a:extLst>
            </p:cNvPr>
            <p:cNvSpPr/>
            <p:nvPr/>
          </p:nvSpPr>
          <p:spPr>
            <a:xfrm>
              <a:off x="4264396" y="901827"/>
              <a:ext cx="319897" cy="108775"/>
            </a:xfrm>
            <a:custGeom>
              <a:avLst/>
              <a:gdLst/>
              <a:ahLst/>
              <a:cxnLst/>
              <a:rect l="l" t="t" r="r" b="b"/>
              <a:pathLst>
                <a:path w="319897" h="108775" extrusionOk="0">
                  <a:moveTo>
                    <a:pt x="157098" y="108775"/>
                  </a:moveTo>
                  <a:lnTo>
                    <a:pt x="97319" y="53911"/>
                  </a:lnTo>
                  <a:lnTo>
                    <a:pt x="23950" y="103156"/>
                  </a:lnTo>
                  <a:lnTo>
                    <a:pt x="0" y="67532"/>
                  </a:lnTo>
                  <a:lnTo>
                    <a:pt x="101310" y="857"/>
                  </a:lnTo>
                  <a:lnTo>
                    <a:pt x="159379" y="54102"/>
                  </a:lnTo>
                  <a:lnTo>
                    <a:pt x="228946" y="0"/>
                  </a:lnTo>
                  <a:lnTo>
                    <a:pt x="319897" y="67532"/>
                  </a:lnTo>
                  <a:lnTo>
                    <a:pt x="291481" y="100203"/>
                  </a:lnTo>
                  <a:lnTo>
                    <a:pt x="228851" y="53054"/>
                  </a:lnTo>
                  <a:lnTo>
                    <a:pt x="157098" y="108775"/>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818;p18">
              <a:extLst>
                <a:ext uri="{FF2B5EF4-FFF2-40B4-BE49-F238E27FC236}">
                  <a16:creationId xmlns:a16="http://schemas.microsoft.com/office/drawing/2014/main" id="{67B2F246-6EB2-4534-9BA6-08161CF93842}"/>
                </a:ext>
              </a:extLst>
            </p:cNvPr>
            <p:cNvSpPr/>
            <p:nvPr/>
          </p:nvSpPr>
          <p:spPr>
            <a:xfrm>
              <a:off x="3749667" y="190500"/>
              <a:ext cx="1343462" cy="1451800"/>
            </a:xfrm>
            <a:custGeom>
              <a:avLst/>
              <a:gdLst/>
              <a:ahLst/>
              <a:cxnLst/>
              <a:rect l="l" t="t" r="r" b="b"/>
              <a:pathLst>
                <a:path w="1343462" h="1451800" extrusionOk="0">
                  <a:moveTo>
                    <a:pt x="1132665" y="1449134"/>
                  </a:moveTo>
                  <a:cubicBezTo>
                    <a:pt x="1133425" y="1389317"/>
                    <a:pt x="1143689" y="1212723"/>
                    <a:pt x="1283870" y="969359"/>
                  </a:cubicBezTo>
                  <a:cubicBezTo>
                    <a:pt x="1449711" y="681419"/>
                    <a:pt x="1276837" y="0"/>
                    <a:pt x="671731" y="0"/>
                  </a:cubicBezTo>
                  <a:cubicBezTo>
                    <a:pt x="66625" y="0"/>
                    <a:pt x="-106249" y="681419"/>
                    <a:pt x="59592" y="969359"/>
                  </a:cubicBezTo>
                  <a:cubicBezTo>
                    <a:pt x="180766" y="1179767"/>
                    <a:pt x="207186" y="1366457"/>
                    <a:pt x="212698" y="1451801"/>
                  </a:cubicBezTo>
                </a:path>
              </a:pathLst>
            </a:custGeom>
            <a:solidFill>
              <a:srgbClr val="FFDF57">
                <a:alpha val="6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6" name="Google Shape;819;p18">
              <a:extLst>
                <a:ext uri="{FF2B5EF4-FFF2-40B4-BE49-F238E27FC236}">
                  <a16:creationId xmlns:a16="http://schemas.microsoft.com/office/drawing/2014/main" id="{F65D6B5F-90A7-468F-B830-D291FA8A7D50}"/>
                </a:ext>
              </a:extLst>
            </p:cNvPr>
            <p:cNvGrpSpPr/>
            <p:nvPr/>
          </p:nvGrpSpPr>
          <p:grpSpPr>
            <a:xfrm>
              <a:off x="3923682" y="3244965"/>
              <a:ext cx="195764" cy="131404"/>
              <a:chOff x="5733332" y="4102215"/>
              <a:chExt cx="195764" cy="131404"/>
            </a:xfrm>
          </p:grpSpPr>
          <p:sp>
            <p:nvSpPr>
              <p:cNvPr id="211" name="Google Shape;820;p18">
                <a:extLst>
                  <a:ext uri="{FF2B5EF4-FFF2-40B4-BE49-F238E27FC236}">
                    <a16:creationId xmlns:a16="http://schemas.microsoft.com/office/drawing/2014/main" id="{9A8415A3-09BC-425D-BEEA-E732DEA7C2F6}"/>
                  </a:ext>
                </a:extLst>
              </p:cNvPr>
              <p:cNvSpPr/>
              <p:nvPr/>
            </p:nvSpPr>
            <p:spPr>
              <a:xfrm>
                <a:off x="5734887" y="4131087"/>
                <a:ext cx="177232" cy="100744"/>
              </a:xfrm>
              <a:custGeom>
                <a:avLst/>
                <a:gdLst/>
                <a:ahLst/>
                <a:cxnLst/>
                <a:rect l="l" t="t" r="r" b="b"/>
                <a:pathLst>
                  <a:path w="177232" h="100744" extrusionOk="0">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821;p18">
                <a:extLst>
                  <a:ext uri="{FF2B5EF4-FFF2-40B4-BE49-F238E27FC236}">
                    <a16:creationId xmlns:a16="http://schemas.microsoft.com/office/drawing/2014/main" id="{28C3F44D-596D-4E4E-84E8-963E38203765}"/>
                  </a:ext>
                </a:extLst>
              </p:cNvPr>
              <p:cNvSpPr/>
              <p:nvPr/>
            </p:nvSpPr>
            <p:spPr>
              <a:xfrm>
                <a:off x="5750846" y="4118425"/>
                <a:ext cx="155883" cy="109857"/>
              </a:xfrm>
              <a:custGeom>
                <a:avLst/>
                <a:gdLst/>
                <a:ahLst/>
                <a:cxnLst/>
                <a:rect l="l" t="t" r="r" b="b"/>
                <a:pathLst>
                  <a:path w="155883" h="109857" extrusionOk="0">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822;p18">
                <a:extLst>
                  <a:ext uri="{FF2B5EF4-FFF2-40B4-BE49-F238E27FC236}">
                    <a16:creationId xmlns:a16="http://schemas.microsoft.com/office/drawing/2014/main" id="{7A384D1F-636B-49D1-90C1-50D541C5E910}"/>
                  </a:ext>
                </a:extLst>
              </p:cNvPr>
              <p:cNvSpPr/>
              <p:nvPr/>
            </p:nvSpPr>
            <p:spPr>
              <a:xfrm>
                <a:off x="5733332" y="4130673"/>
                <a:ext cx="192169" cy="73375"/>
              </a:xfrm>
              <a:custGeom>
                <a:avLst/>
                <a:gdLst/>
                <a:ahLst/>
                <a:cxnLst/>
                <a:rect l="l" t="t" r="r" b="b"/>
                <a:pathLst>
                  <a:path w="192169" h="73375" extrusionOk="0">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823;p18">
                <a:extLst>
                  <a:ext uri="{FF2B5EF4-FFF2-40B4-BE49-F238E27FC236}">
                    <a16:creationId xmlns:a16="http://schemas.microsoft.com/office/drawing/2014/main" id="{882E55BB-CE0F-475C-97D6-04174B0C046C}"/>
                  </a:ext>
                </a:extLst>
              </p:cNvPr>
              <p:cNvSpPr/>
              <p:nvPr/>
            </p:nvSpPr>
            <p:spPr>
              <a:xfrm>
                <a:off x="5757380" y="4106036"/>
                <a:ext cx="156130" cy="127583"/>
              </a:xfrm>
              <a:custGeom>
                <a:avLst/>
                <a:gdLst/>
                <a:ahLst/>
                <a:cxnLst/>
                <a:rect l="l" t="t" r="r" b="b"/>
                <a:pathLst>
                  <a:path w="156130" h="127583" extrusionOk="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824;p18">
                <a:extLst>
                  <a:ext uri="{FF2B5EF4-FFF2-40B4-BE49-F238E27FC236}">
                    <a16:creationId xmlns:a16="http://schemas.microsoft.com/office/drawing/2014/main" id="{0908DBA0-7A0B-45D8-AB38-3F2A03E619AA}"/>
                  </a:ext>
                </a:extLst>
              </p:cNvPr>
              <p:cNvSpPr/>
              <p:nvPr/>
            </p:nvSpPr>
            <p:spPr>
              <a:xfrm>
                <a:off x="5834686" y="4162247"/>
                <a:ext cx="73778" cy="62054"/>
              </a:xfrm>
              <a:custGeom>
                <a:avLst/>
                <a:gdLst/>
                <a:ahLst/>
                <a:cxnLst/>
                <a:rect l="l" t="t" r="r" b="b"/>
                <a:pathLst>
                  <a:path w="73778" h="62054" extrusionOk="0">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825;p18">
                <a:extLst>
                  <a:ext uri="{FF2B5EF4-FFF2-40B4-BE49-F238E27FC236}">
                    <a16:creationId xmlns:a16="http://schemas.microsoft.com/office/drawing/2014/main" id="{7DB07522-1F65-424F-A39C-FFF5E265C665}"/>
                  </a:ext>
                </a:extLst>
              </p:cNvPr>
              <p:cNvSpPr/>
              <p:nvPr/>
            </p:nvSpPr>
            <p:spPr>
              <a:xfrm>
                <a:off x="5745586" y="4102215"/>
                <a:ext cx="183510" cy="128783"/>
              </a:xfrm>
              <a:custGeom>
                <a:avLst/>
                <a:gdLst/>
                <a:ahLst/>
                <a:cxnLst/>
                <a:rect l="l" t="t" r="r" b="b"/>
                <a:pathLst>
                  <a:path w="183510" h="128783" extrusionOk="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826;p18">
                <a:extLst>
                  <a:ext uri="{FF2B5EF4-FFF2-40B4-BE49-F238E27FC236}">
                    <a16:creationId xmlns:a16="http://schemas.microsoft.com/office/drawing/2014/main" id="{17C34CC6-A551-40C7-B3A5-43AE31B00675}"/>
                  </a:ext>
                </a:extLst>
              </p:cNvPr>
              <p:cNvSpPr/>
              <p:nvPr/>
            </p:nvSpPr>
            <p:spPr>
              <a:xfrm>
                <a:off x="5752081" y="4128325"/>
                <a:ext cx="64221" cy="49275"/>
              </a:xfrm>
              <a:custGeom>
                <a:avLst/>
                <a:gdLst/>
                <a:ahLst/>
                <a:cxnLst/>
                <a:rect l="l" t="t" r="r" b="b"/>
                <a:pathLst>
                  <a:path w="64221" h="49275" extrusionOk="0">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827;p18">
                <a:extLst>
                  <a:ext uri="{FF2B5EF4-FFF2-40B4-BE49-F238E27FC236}">
                    <a16:creationId xmlns:a16="http://schemas.microsoft.com/office/drawing/2014/main" id="{6B553766-99DF-49C5-A2F0-9F2C7AC96068}"/>
                  </a:ext>
                </a:extLst>
              </p:cNvPr>
              <p:cNvSpPr/>
              <p:nvPr/>
            </p:nvSpPr>
            <p:spPr>
              <a:xfrm>
                <a:off x="5833480" y="4174426"/>
                <a:ext cx="68642" cy="51616"/>
              </a:xfrm>
              <a:custGeom>
                <a:avLst/>
                <a:gdLst/>
                <a:ahLst/>
                <a:cxnLst/>
                <a:rect l="l" t="t" r="r" b="b"/>
                <a:pathLst>
                  <a:path w="68642" h="51616" extrusionOk="0">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828;p18">
                <a:extLst>
                  <a:ext uri="{FF2B5EF4-FFF2-40B4-BE49-F238E27FC236}">
                    <a16:creationId xmlns:a16="http://schemas.microsoft.com/office/drawing/2014/main" id="{54B4D603-2BFC-487B-B8D7-5CC4D4210189}"/>
                  </a:ext>
                </a:extLst>
              </p:cNvPr>
              <p:cNvSpPr/>
              <p:nvPr/>
            </p:nvSpPr>
            <p:spPr>
              <a:xfrm>
                <a:off x="5752373" y="4115091"/>
                <a:ext cx="68187" cy="61619"/>
              </a:xfrm>
              <a:custGeom>
                <a:avLst/>
                <a:gdLst/>
                <a:ahLst/>
                <a:cxnLst/>
                <a:rect l="l" t="t" r="r" b="b"/>
                <a:pathLst>
                  <a:path w="68187" h="61619" extrusionOk="0">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7" name="Google Shape;829;p18">
              <a:extLst>
                <a:ext uri="{FF2B5EF4-FFF2-40B4-BE49-F238E27FC236}">
                  <a16:creationId xmlns:a16="http://schemas.microsoft.com/office/drawing/2014/main" id="{1DFF0F83-A83D-40AB-B5F2-A09D20561B2F}"/>
                </a:ext>
              </a:extLst>
            </p:cNvPr>
            <p:cNvGrpSpPr/>
            <p:nvPr/>
          </p:nvGrpSpPr>
          <p:grpSpPr>
            <a:xfrm flipH="1">
              <a:off x="3829267" y="2465054"/>
              <a:ext cx="683694" cy="518573"/>
              <a:chOff x="6621095" y="1452181"/>
              <a:chExt cx="330894" cy="250785"/>
            </a:xfrm>
          </p:grpSpPr>
          <p:sp>
            <p:nvSpPr>
              <p:cNvPr id="206" name="Google Shape;830;p18">
                <a:extLst>
                  <a:ext uri="{FF2B5EF4-FFF2-40B4-BE49-F238E27FC236}">
                    <a16:creationId xmlns:a16="http://schemas.microsoft.com/office/drawing/2014/main" id="{71226382-253C-4DF5-BE77-A0A04ACEE5B9}"/>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831;p18">
                <a:extLst>
                  <a:ext uri="{FF2B5EF4-FFF2-40B4-BE49-F238E27FC236}">
                    <a16:creationId xmlns:a16="http://schemas.microsoft.com/office/drawing/2014/main" id="{01D57C46-F91C-4601-9560-F55B4DB5188F}"/>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832;p18">
                <a:extLst>
                  <a:ext uri="{FF2B5EF4-FFF2-40B4-BE49-F238E27FC236}">
                    <a16:creationId xmlns:a16="http://schemas.microsoft.com/office/drawing/2014/main" id="{9FEE0797-C350-4DE9-AED0-5D948EED70D9}"/>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833;p18">
                <a:extLst>
                  <a:ext uri="{FF2B5EF4-FFF2-40B4-BE49-F238E27FC236}">
                    <a16:creationId xmlns:a16="http://schemas.microsoft.com/office/drawing/2014/main" id="{CA05348F-7829-47E3-915B-0CE830336443}"/>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834;p18">
                <a:extLst>
                  <a:ext uri="{FF2B5EF4-FFF2-40B4-BE49-F238E27FC236}">
                    <a16:creationId xmlns:a16="http://schemas.microsoft.com/office/drawing/2014/main" id="{B09AE5D7-93F3-4FE2-9AA7-D0AB29F39AC5}"/>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88" name="Google Shape;835;p18">
              <a:extLst>
                <a:ext uri="{FF2B5EF4-FFF2-40B4-BE49-F238E27FC236}">
                  <a16:creationId xmlns:a16="http://schemas.microsoft.com/office/drawing/2014/main" id="{E848CDF6-6640-4A66-9F0E-B31C268E1975}"/>
                </a:ext>
              </a:extLst>
            </p:cNvPr>
            <p:cNvSpPr/>
            <p:nvPr/>
          </p:nvSpPr>
          <p:spPr>
            <a:xfrm rot="-1803147">
              <a:off x="6082659" y="320502"/>
              <a:ext cx="40427" cy="70097"/>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836;p18">
              <a:extLst>
                <a:ext uri="{FF2B5EF4-FFF2-40B4-BE49-F238E27FC236}">
                  <a16:creationId xmlns:a16="http://schemas.microsoft.com/office/drawing/2014/main" id="{B39C3FAD-DA01-43EA-95A3-B5F1EC8D3AB4}"/>
                </a:ext>
              </a:extLst>
            </p:cNvPr>
            <p:cNvSpPr/>
            <p:nvPr/>
          </p:nvSpPr>
          <p:spPr>
            <a:xfrm>
              <a:off x="5777153" y="2115925"/>
              <a:ext cx="669353" cy="387341"/>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837;p18">
              <a:extLst>
                <a:ext uri="{FF2B5EF4-FFF2-40B4-BE49-F238E27FC236}">
                  <a16:creationId xmlns:a16="http://schemas.microsoft.com/office/drawing/2014/main" id="{40FE7477-DEF9-456A-8F8B-C92752C00297}"/>
                </a:ext>
              </a:extLst>
            </p:cNvPr>
            <p:cNvSpPr/>
            <p:nvPr/>
          </p:nvSpPr>
          <p:spPr>
            <a:xfrm>
              <a:off x="5964040" y="276791"/>
              <a:ext cx="375852" cy="551229"/>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838;p18">
              <a:extLst>
                <a:ext uri="{FF2B5EF4-FFF2-40B4-BE49-F238E27FC236}">
                  <a16:creationId xmlns:a16="http://schemas.microsoft.com/office/drawing/2014/main" id="{20F9AA33-23A4-4BB1-A72C-EDF1C7D0CBB6}"/>
                </a:ext>
              </a:extLst>
            </p:cNvPr>
            <p:cNvSpPr/>
            <p:nvPr/>
          </p:nvSpPr>
          <p:spPr>
            <a:xfrm>
              <a:off x="5952425" y="673402"/>
              <a:ext cx="70057" cy="407712"/>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839;p18">
              <a:extLst>
                <a:ext uri="{FF2B5EF4-FFF2-40B4-BE49-F238E27FC236}">
                  <a16:creationId xmlns:a16="http://schemas.microsoft.com/office/drawing/2014/main" id="{2D02C6AC-A67D-485E-870E-A9C17B6A7480}"/>
                </a:ext>
              </a:extLst>
            </p:cNvPr>
            <p:cNvSpPr/>
            <p:nvPr/>
          </p:nvSpPr>
          <p:spPr>
            <a:xfrm>
              <a:off x="5992903" y="271657"/>
              <a:ext cx="179035" cy="222681"/>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840;p18">
              <a:extLst>
                <a:ext uri="{FF2B5EF4-FFF2-40B4-BE49-F238E27FC236}">
                  <a16:creationId xmlns:a16="http://schemas.microsoft.com/office/drawing/2014/main" id="{78E54328-B6F2-4606-8303-3FC5D5433674}"/>
                </a:ext>
              </a:extLst>
            </p:cNvPr>
            <p:cNvSpPr/>
            <p:nvPr/>
          </p:nvSpPr>
          <p:spPr>
            <a:xfrm>
              <a:off x="6027515" y="513497"/>
              <a:ext cx="222025" cy="248990"/>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841;p18">
              <a:extLst>
                <a:ext uri="{FF2B5EF4-FFF2-40B4-BE49-F238E27FC236}">
                  <a16:creationId xmlns:a16="http://schemas.microsoft.com/office/drawing/2014/main" id="{42386364-1509-4AFD-8A63-DD4F4A81FEA3}"/>
                </a:ext>
              </a:extLst>
            </p:cNvPr>
            <p:cNvSpPr/>
            <p:nvPr/>
          </p:nvSpPr>
          <p:spPr>
            <a:xfrm>
              <a:off x="5963282" y="594790"/>
              <a:ext cx="323371" cy="372912"/>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842;p18">
              <a:extLst>
                <a:ext uri="{FF2B5EF4-FFF2-40B4-BE49-F238E27FC236}">
                  <a16:creationId xmlns:a16="http://schemas.microsoft.com/office/drawing/2014/main" id="{2B5211DE-A335-405A-9A4D-2288444A211A}"/>
                </a:ext>
              </a:extLst>
            </p:cNvPr>
            <p:cNvSpPr/>
            <p:nvPr/>
          </p:nvSpPr>
          <p:spPr>
            <a:xfrm>
              <a:off x="6020709" y="289521"/>
              <a:ext cx="238064" cy="294179"/>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843;p18">
              <a:extLst>
                <a:ext uri="{FF2B5EF4-FFF2-40B4-BE49-F238E27FC236}">
                  <a16:creationId xmlns:a16="http://schemas.microsoft.com/office/drawing/2014/main" id="{82C7C879-3E4C-4297-ACD8-49D878894D6F}"/>
                </a:ext>
              </a:extLst>
            </p:cNvPr>
            <p:cNvSpPr/>
            <p:nvPr/>
          </p:nvSpPr>
          <p:spPr>
            <a:xfrm>
              <a:off x="6029967" y="288305"/>
              <a:ext cx="239492" cy="225171"/>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844;p18">
              <a:extLst>
                <a:ext uri="{FF2B5EF4-FFF2-40B4-BE49-F238E27FC236}">
                  <a16:creationId xmlns:a16="http://schemas.microsoft.com/office/drawing/2014/main" id="{14A5A687-D153-41F6-A966-18A54FA3C9DB}"/>
                </a:ext>
              </a:extLst>
            </p:cNvPr>
            <p:cNvSpPr/>
            <p:nvPr/>
          </p:nvSpPr>
          <p:spPr>
            <a:xfrm>
              <a:off x="6069645" y="2237688"/>
              <a:ext cx="188076" cy="143860"/>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845;p18">
              <a:extLst>
                <a:ext uri="{FF2B5EF4-FFF2-40B4-BE49-F238E27FC236}">
                  <a16:creationId xmlns:a16="http://schemas.microsoft.com/office/drawing/2014/main" id="{B94E243C-7195-4CE2-A709-93022F0DA69A}"/>
                </a:ext>
              </a:extLst>
            </p:cNvPr>
            <p:cNvSpPr/>
            <p:nvPr/>
          </p:nvSpPr>
          <p:spPr>
            <a:xfrm>
              <a:off x="6070415" y="2283614"/>
              <a:ext cx="187263" cy="97891"/>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846;p18">
              <a:extLst>
                <a:ext uri="{FF2B5EF4-FFF2-40B4-BE49-F238E27FC236}">
                  <a16:creationId xmlns:a16="http://schemas.microsoft.com/office/drawing/2014/main" id="{A1E5F78B-5351-467B-92C3-478B63A44F55}"/>
                </a:ext>
              </a:extLst>
            </p:cNvPr>
            <p:cNvSpPr/>
            <p:nvPr/>
          </p:nvSpPr>
          <p:spPr>
            <a:xfrm>
              <a:off x="5927157" y="2205996"/>
              <a:ext cx="172547" cy="133696"/>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847;p18">
              <a:extLst>
                <a:ext uri="{FF2B5EF4-FFF2-40B4-BE49-F238E27FC236}">
                  <a16:creationId xmlns:a16="http://schemas.microsoft.com/office/drawing/2014/main" id="{429D280F-641C-4142-9408-BDE4F0FB8BBB}"/>
                </a:ext>
              </a:extLst>
            </p:cNvPr>
            <p:cNvSpPr/>
            <p:nvPr/>
          </p:nvSpPr>
          <p:spPr>
            <a:xfrm>
              <a:off x="5927737" y="2249998"/>
              <a:ext cx="171800" cy="89748"/>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848;p18">
              <a:extLst>
                <a:ext uri="{FF2B5EF4-FFF2-40B4-BE49-F238E27FC236}">
                  <a16:creationId xmlns:a16="http://schemas.microsoft.com/office/drawing/2014/main" id="{466F3E86-01C9-4013-A3F2-2916ACA43521}"/>
                </a:ext>
              </a:extLst>
            </p:cNvPr>
            <p:cNvSpPr/>
            <p:nvPr/>
          </p:nvSpPr>
          <p:spPr>
            <a:xfrm>
              <a:off x="5955035" y="963103"/>
              <a:ext cx="368082" cy="128814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849;p18">
              <a:extLst>
                <a:ext uri="{FF2B5EF4-FFF2-40B4-BE49-F238E27FC236}">
                  <a16:creationId xmlns:a16="http://schemas.microsoft.com/office/drawing/2014/main" id="{FE6EADD1-993C-4167-9E3D-582EF64ED4BF}"/>
                </a:ext>
              </a:extLst>
            </p:cNvPr>
            <p:cNvSpPr/>
            <p:nvPr/>
          </p:nvSpPr>
          <p:spPr>
            <a:xfrm>
              <a:off x="5939457" y="937334"/>
              <a:ext cx="391797" cy="856741"/>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850;p18">
              <a:extLst>
                <a:ext uri="{FF2B5EF4-FFF2-40B4-BE49-F238E27FC236}">
                  <a16:creationId xmlns:a16="http://schemas.microsoft.com/office/drawing/2014/main" id="{E6952970-A902-4602-A34F-3A472C0F29B2}"/>
                </a:ext>
              </a:extLst>
            </p:cNvPr>
            <p:cNvSpPr/>
            <p:nvPr/>
          </p:nvSpPr>
          <p:spPr>
            <a:xfrm>
              <a:off x="5733626" y="681017"/>
              <a:ext cx="564393" cy="49234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851;p18">
              <a:extLst>
                <a:ext uri="{FF2B5EF4-FFF2-40B4-BE49-F238E27FC236}">
                  <a16:creationId xmlns:a16="http://schemas.microsoft.com/office/drawing/2014/main" id="{4D0FFA99-79E4-45B2-B57E-704F89C2AA22}"/>
                </a:ext>
              </a:extLst>
            </p:cNvPr>
            <p:cNvSpPr/>
            <p:nvPr/>
          </p:nvSpPr>
          <p:spPr>
            <a:xfrm>
              <a:off x="6171801" y="649512"/>
              <a:ext cx="135912" cy="159574"/>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852;p18">
              <a:extLst>
                <a:ext uri="{FF2B5EF4-FFF2-40B4-BE49-F238E27FC236}">
                  <a16:creationId xmlns:a16="http://schemas.microsoft.com/office/drawing/2014/main" id="{F67D790B-0D23-4D63-8265-17F9B0C1C4B6}"/>
                </a:ext>
              </a:extLst>
            </p:cNvPr>
            <p:cNvSpPr/>
            <p:nvPr/>
          </p:nvSpPr>
          <p:spPr>
            <a:xfrm>
              <a:off x="5953447" y="594810"/>
              <a:ext cx="109819" cy="11544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722837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lvl="0"/>
            <a:r>
              <a:rPr lang="en-US" dirty="0"/>
              <a:t>Data Collection</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11</a:t>
            </a:fld>
            <a:endParaRPr/>
          </a:p>
        </p:txBody>
      </p:sp>
      <p:pic>
        <p:nvPicPr>
          <p:cNvPr id="1026" name="Picture 2" descr="Image result for simfin">
            <a:extLst>
              <a:ext uri="{FF2B5EF4-FFF2-40B4-BE49-F238E27FC236}">
                <a16:creationId xmlns:a16="http://schemas.microsoft.com/office/drawing/2014/main" id="{1A657A4B-E41B-46CA-91BD-EE80E8228B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581" y="1688300"/>
            <a:ext cx="2478546" cy="46860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345;p13">
            <a:extLst>
              <a:ext uri="{FF2B5EF4-FFF2-40B4-BE49-F238E27FC236}">
                <a16:creationId xmlns:a16="http://schemas.microsoft.com/office/drawing/2014/main" id="{0A4D0BEE-3D48-408C-9BA1-EE802C9AA0F2}"/>
              </a:ext>
            </a:extLst>
          </p:cNvPr>
          <p:cNvSpPr txBox="1">
            <a:spLocks noGrp="1"/>
          </p:cNvSpPr>
          <p:nvPr>
            <p:ph type="body" idx="1"/>
          </p:nvPr>
        </p:nvSpPr>
        <p:spPr>
          <a:xfrm>
            <a:off x="672354" y="2219264"/>
            <a:ext cx="3045000" cy="2823383"/>
          </a:xfrm>
          <a:prstGeom prst="rect">
            <a:avLst/>
          </a:prstGeom>
        </p:spPr>
        <p:txBody>
          <a:bodyPr spcFirstLastPara="1" wrap="square" lIns="0" tIns="0" rIns="0" bIns="0" anchor="t" anchorCtr="0">
            <a:noAutofit/>
          </a:bodyPr>
          <a:lstStyle/>
          <a:p>
            <a:pPr marL="0" lvl="0" indent="0">
              <a:buClr>
                <a:schemeClr val="dk1"/>
              </a:buClr>
              <a:buSzPts val="1100"/>
              <a:buNone/>
            </a:pPr>
            <a:r>
              <a:rPr lang="en-US" sz="1200" dirty="0"/>
              <a:t>SimFin is an open-source, platform-agnostic, free database of fundamental data for ~2,600 publicly listed companies. </a:t>
            </a:r>
          </a:p>
          <a:p>
            <a:pPr marL="0" lvl="0" indent="0">
              <a:buClr>
                <a:schemeClr val="dk1"/>
              </a:buClr>
              <a:buSzPts val="1100"/>
              <a:buNone/>
            </a:pPr>
            <a:r>
              <a:rPr lang="en-US" sz="1200" dirty="0"/>
              <a:t>The key mission of SimFin is to break the nexus between access to detailed financial information and high service costs. In this way SimFin provides a valuable resource that democratizes access to financial data in a segment dominated by Bloomberg and </a:t>
            </a:r>
            <a:r>
              <a:rPr lang="en-US" sz="1200" dirty="0" err="1"/>
              <a:t>CapIQ</a:t>
            </a:r>
            <a:r>
              <a:rPr lang="en-US" sz="1200" dirty="0"/>
              <a:t>. </a:t>
            </a:r>
          </a:p>
          <a:p>
            <a:pPr marL="0" lvl="0" indent="0">
              <a:buClr>
                <a:schemeClr val="dk1"/>
              </a:buClr>
              <a:buSzPts val="1100"/>
              <a:buNone/>
            </a:pPr>
            <a:r>
              <a:rPr lang="en-US" sz="1200" dirty="0" err="1"/>
              <a:t>SimFin’s</a:t>
            </a:r>
            <a:r>
              <a:rPr lang="en-US" sz="1200" dirty="0"/>
              <a:t> Python SDK allows users to easily pull in detailed financial data into a </a:t>
            </a:r>
            <a:r>
              <a:rPr lang="en-US" sz="1200" dirty="0" err="1"/>
              <a:t>dataframe</a:t>
            </a:r>
            <a:r>
              <a:rPr lang="en-US" sz="1200" dirty="0"/>
              <a:t>, including a comprehensive suite of fundamental trading signals.</a:t>
            </a:r>
          </a:p>
        </p:txBody>
      </p:sp>
      <p:pic>
        <p:nvPicPr>
          <p:cNvPr id="3" name="Picture 2">
            <a:extLst>
              <a:ext uri="{FF2B5EF4-FFF2-40B4-BE49-F238E27FC236}">
                <a16:creationId xmlns:a16="http://schemas.microsoft.com/office/drawing/2014/main" id="{03482F07-5F2C-4DC6-9BE3-BFE7F2D667E4}"/>
              </a:ext>
            </a:extLst>
          </p:cNvPr>
          <p:cNvPicPr>
            <a:picLocks noChangeAspect="1"/>
          </p:cNvPicPr>
          <p:nvPr/>
        </p:nvPicPr>
        <p:blipFill>
          <a:blip r:embed="rId4"/>
          <a:stretch>
            <a:fillRect/>
          </a:stretch>
        </p:blipFill>
        <p:spPr>
          <a:xfrm>
            <a:off x="3856240" y="1688300"/>
            <a:ext cx="5021235" cy="2743005"/>
          </a:xfrm>
          <a:prstGeom prst="rect">
            <a:avLst/>
          </a:prstGeom>
        </p:spPr>
      </p:pic>
      <p:sp>
        <p:nvSpPr>
          <p:cNvPr id="8" name="Google Shape;407;p15">
            <a:extLst>
              <a:ext uri="{FF2B5EF4-FFF2-40B4-BE49-F238E27FC236}">
                <a16:creationId xmlns:a16="http://schemas.microsoft.com/office/drawing/2014/main" id="{62DDCC2E-8302-490A-AA41-4498117D37A9}"/>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3</a:t>
            </a:r>
            <a:endParaRPr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2492790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6219371" cy="1082700"/>
          </a:xfrm>
          <a:prstGeom prst="rect">
            <a:avLst/>
          </a:prstGeom>
        </p:spPr>
        <p:txBody>
          <a:bodyPr spcFirstLastPara="1" wrap="square" lIns="0" tIns="0" rIns="0" bIns="0" anchor="t" anchorCtr="0">
            <a:noAutofit/>
          </a:bodyPr>
          <a:lstStyle/>
          <a:p>
            <a:pPr lvl="0"/>
            <a:r>
              <a:rPr lang="en-US" dirty="0"/>
              <a:t>Fundamental Signals</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12</a:t>
            </a:fld>
            <a:endParaRPr/>
          </a:p>
        </p:txBody>
      </p:sp>
      <p:graphicFrame>
        <p:nvGraphicFramePr>
          <p:cNvPr id="5" name="Table 5">
            <a:extLst>
              <a:ext uri="{FF2B5EF4-FFF2-40B4-BE49-F238E27FC236}">
                <a16:creationId xmlns:a16="http://schemas.microsoft.com/office/drawing/2014/main" id="{B775A742-945A-4BEA-A65E-B30FFCCA518C}"/>
              </a:ext>
            </a:extLst>
          </p:cNvPr>
          <p:cNvGraphicFramePr>
            <a:graphicFrameLocks noGrp="1"/>
          </p:cNvGraphicFramePr>
          <p:nvPr/>
        </p:nvGraphicFramePr>
        <p:xfrm>
          <a:off x="1784190" y="1690561"/>
          <a:ext cx="5575620" cy="2847339"/>
        </p:xfrm>
        <a:graphic>
          <a:graphicData uri="http://schemas.openxmlformats.org/drawingml/2006/table">
            <a:tbl>
              <a:tblPr firstRow="1" bandRow="1">
                <a:tableStyleId>{5C22544A-7EE6-4342-B048-85BDC9FD1C3A}</a:tableStyleId>
              </a:tblPr>
              <a:tblGrid>
                <a:gridCol w="1858540">
                  <a:extLst>
                    <a:ext uri="{9D8B030D-6E8A-4147-A177-3AD203B41FA5}">
                      <a16:colId xmlns:a16="http://schemas.microsoft.com/office/drawing/2014/main" val="4082176988"/>
                    </a:ext>
                  </a:extLst>
                </a:gridCol>
                <a:gridCol w="1858540">
                  <a:extLst>
                    <a:ext uri="{9D8B030D-6E8A-4147-A177-3AD203B41FA5}">
                      <a16:colId xmlns:a16="http://schemas.microsoft.com/office/drawing/2014/main" val="1683223485"/>
                    </a:ext>
                  </a:extLst>
                </a:gridCol>
                <a:gridCol w="1858540">
                  <a:extLst>
                    <a:ext uri="{9D8B030D-6E8A-4147-A177-3AD203B41FA5}">
                      <a16:colId xmlns:a16="http://schemas.microsoft.com/office/drawing/2014/main" val="2350125720"/>
                    </a:ext>
                  </a:extLst>
                </a:gridCol>
              </a:tblGrid>
              <a:tr h="258849">
                <a:tc>
                  <a:txBody>
                    <a:bodyPr/>
                    <a:lstStyle/>
                    <a:p>
                      <a:pPr algn="ctr" fontAlgn="b"/>
                      <a:r>
                        <a:rPr lang="en-US" sz="1100" u="none" strike="noStrike" dirty="0">
                          <a:effectLst/>
                        </a:rPr>
                        <a:t>Financial Signals</a:t>
                      </a:r>
                      <a:endParaRPr lang="en-US" sz="1100" b="1" i="0" u="none" strike="noStrike" dirty="0">
                        <a:solidFill>
                          <a:srgbClr val="000000"/>
                        </a:solidFill>
                        <a:effectLst/>
                        <a:latin typeface="Raleway" panose="020B0604020202020204" charset="0"/>
                      </a:endParaRPr>
                    </a:p>
                  </a:txBody>
                  <a:tcPr marR="7620" marT="7620" marB="0" anchor="ctr"/>
                </a:tc>
                <a:tc>
                  <a:txBody>
                    <a:bodyPr/>
                    <a:lstStyle/>
                    <a:p>
                      <a:pPr algn="ctr" fontAlgn="b"/>
                      <a:r>
                        <a:rPr lang="en-US" sz="1100" u="none" strike="noStrike" dirty="0">
                          <a:effectLst/>
                        </a:rPr>
                        <a:t>Growth Signals</a:t>
                      </a:r>
                      <a:endParaRPr lang="en-US" sz="1100" b="1" i="0" u="none" strike="noStrike" dirty="0">
                        <a:solidFill>
                          <a:srgbClr val="000000"/>
                        </a:solidFill>
                        <a:effectLst/>
                        <a:latin typeface="Raleway" panose="020B0604020202020204" charset="0"/>
                      </a:endParaRPr>
                    </a:p>
                  </a:txBody>
                  <a:tcPr marR="7620" marT="7620" marB="0" anchor="ctr"/>
                </a:tc>
                <a:tc>
                  <a:txBody>
                    <a:bodyPr/>
                    <a:lstStyle/>
                    <a:p>
                      <a:pPr algn="ctr" fontAlgn="b"/>
                      <a:r>
                        <a:rPr lang="en-US" sz="1100" u="none" strike="noStrike">
                          <a:effectLst/>
                        </a:rPr>
                        <a:t>Valuation Signals</a:t>
                      </a:r>
                      <a:endParaRPr lang="en-US" sz="1100" b="1" i="0" u="none" strike="noStrike">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207415949"/>
                  </a:ext>
                </a:extLst>
              </a:tr>
              <a:tr h="258849">
                <a:tc>
                  <a:txBody>
                    <a:bodyPr/>
                    <a:lstStyle/>
                    <a:p>
                      <a:pPr algn="l" fontAlgn="b"/>
                      <a:r>
                        <a:rPr lang="en-US" sz="1100" u="none" strike="noStrike" dirty="0">
                          <a:effectLst/>
                        </a:rPr>
                        <a:t>Current Ratio</a:t>
                      </a:r>
                      <a:endParaRPr lang="en-US" sz="1100" b="0" i="0" u="none" strike="noStrike" dirty="0">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Earnings Growth</a:t>
                      </a:r>
                      <a:endParaRPr lang="en-US" sz="1100" b="0" i="0" u="none" strike="noStrike" dirty="0">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Dividend Yield</a:t>
                      </a:r>
                      <a:endParaRPr lang="en-US" sz="1100" b="0" i="0" u="none" strike="noStrike">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3705528164"/>
                  </a:ext>
                </a:extLst>
              </a:tr>
              <a:tr h="258849">
                <a:tc>
                  <a:txBody>
                    <a:bodyPr/>
                    <a:lstStyle/>
                    <a:p>
                      <a:pPr algn="l" fontAlgn="b"/>
                      <a:r>
                        <a:rPr lang="en-US" sz="1100" u="none" strike="noStrike">
                          <a:effectLst/>
                        </a:rPr>
                        <a:t>Debt Ratio</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Earnings Growth QOQ</a:t>
                      </a:r>
                      <a:endParaRPr lang="en-US" sz="1100" b="0" i="0" u="none" strike="noStrike" dirty="0">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Earnings Yield</a:t>
                      </a:r>
                      <a:endParaRPr lang="en-US" sz="1100" b="0" i="0" u="none" strike="noStrike">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1631581668"/>
                  </a:ext>
                </a:extLst>
              </a:tr>
              <a:tr h="258849">
                <a:tc>
                  <a:txBody>
                    <a:bodyPr/>
                    <a:lstStyle/>
                    <a:p>
                      <a:pPr algn="l" fontAlgn="b"/>
                      <a:r>
                        <a:rPr lang="en-US" sz="1100" u="none" strike="noStrike">
                          <a:effectLst/>
                        </a:rPr>
                        <a:t>Gross Profit Margin</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Earnings Growth YOY</a:t>
                      </a:r>
                      <a:endParaRPr lang="en-US" sz="1100" b="0" i="0" u="none" strike="noStrike" dirty="0">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FCF Yield</a:t>
                      </a:r>
                      <a:endParaRPr lang="en-US" sz="1100" b="0" i="0" u="none" strike="noStrike">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1626605632"/>
                  </a:ext>
                </a:extLst>
              </a:tr>
              <a:tr h="258849">
                <a:tc>
                  <a:txBody>
                    <a:bodyPr/>
                    <a:lstStyle/>
                    <a:p>
                      <a:pPr algn="l" fontAlgn="b"/>
                      <a:r>
                        <a:rPr lang="en-US" sz="1100" u="none" strike="noStrike">
                          <a:effectLst/>
                        </a:rPr>
                        <a:t>Net Profit Margin</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FCF Growth</a:t>
                      </a:r>
                      <a:endParaRPr lang="en-US" sz="1100" b="0" i="0" u="none" strike="noStrike" dirty="0">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Market-Cap</a:t>
                      </a:r>
                      <a:endParaRPr lang="en-US" sz="1100" b="0" i="0" u="none" strike="noStrike">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1933514260"/>
                  </a:ext>
                </a:extLst>
              </a:tr>
              <a:tr h="258849">
                <a:tc>
                  <a:txBody>
                    <a:bodyPr/>
                    <a:lstStyle/>
                    <a:p>
                      <a:pPr algn="l" fontAlgn="b"/>
                      <a:r>
                        <a:rPr lang="en-US" sz="1100" u="none" strike="noStrike">
                          <a:effectLst/>
                        </a:rPr>
                        <a:t>Return on Assets</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FCF Growth QOQ</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P/Book</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601603891"/>
                  </a:ext>
                </a:extLst>
              </a:tr>
              <a:tr h="258849">
                <a:tc>
                  <a:txBody>
                    <a:bodyPr/>
                    <a:lstStyle/>
                    <a:p>
                      <a:pPr algn="l" fontAlgn="b"/>
                      <a:r>
                        <a:rPr lang="en-US" sz="1100" u="none" strike="noStrike">
                          <a:effectLst/>
                        </a:rPr>
                        <a:t>Return on Equity</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FCF Growth YOY</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P/E</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329329190"/>
                  </a:ext>
                </a:extLst>
              </a:tr>
              <a:tr h="258849">
                <a:tc>
                  <a:txBody>
                    <a:bodyPr/>
                    <a:lstStyle/>
                    <a:p>
                      <a:pPr algn="l" fontAlgn="b"/>
                      <a:r>
                        <a:rPr lang="en-US" sz="1100" u="none" strike="noStrike">
                          <a:effectLst/>
                        </a:rPr>
                        <a:t> </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Sales Growth</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P/FCF</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980497667"/>
                  </a:ext>
                </a:extLst>
              </a:tr>
              <a:tr h="258849">
                <a:tc>
                  <a:txBody>
                    <a:bodyPr/>
                    <a:lstStyle/>
                    <a:p>
                      <a:pPr algn="l" fontAlgn="b"/>
                      <a:r>
                        <a:rPr lang="en-US" sz="1100" u="none" strike="noStrike">
                          <a:effectLst/>
                        </a:rPr>
                        <a:t> </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Sales Growth QOQ</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P/NCAV</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286006233"/>
                  </a:ext>
                </a:extLst>
              </a:tr>
              <a:tr h="258849">
                <a:tc>
                  <a:txBody>
                    <a:bodyPr/>
                    <a:lstStyle/>
                    <a:p>
                      <a:pPr algn="l" fontAlgn="b"/>
                      <a:r>
                        <a:rPr lang="en-US" sz="1100" u="none" strike="noStrike">
                          <a:effectLst/>
                        </a:rPr>
                        <a:t> </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Sales Growth YOY</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a:t>
                      </a:r>
                      <a:r>
                        <a:rPr lang="en-US" sz="1100" u="none" strike="noStrike" dirty="0" err="1">
                          <a:effectLst/>
                        </a:rPr>
                        <a:t>NetNet</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3931222176"/>
                  </a:ext>
                </a:extLst>
              </a:tr>
              <a:tr h="258849">
                <a:tc>
                  <a:txBody>
                    <a:bodyPr/>
                    <a:lstStyle/>
                    <a:p>
                      <a:pPr algn="l" fontAlgn="b"/>
                      <a:r>
                        <a:rPr lang="en-US" sz="1100" u="none" strike="noStrike">
                          <a:effectLst/>
                        </a:rPr>
                        <a:t> </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 </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P/Sales</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2618926585"/>
                  </a:ext>
                </a:extLst>
              </a:tr>
            </a:tbl>
          </a:graphicData>
        </a:graphic>
      </p:graphicFrame>
      <p:sp>
        <p:nvSpPr>
          <p:cNvPr id="6" name="Google Shape;407;p15">
            <a:extLst>
              <a:ext uri="{FF2B5EF4-FFF2-40B4-BE49-F238E27FC236}">
                <a16:creationId xmlns:a16="http://schemas.microsoft.com/office/drawing/2014/main" id="{8CD209B0-A43C-4E69-9E05-09CD3E2D9DE8}"/>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3</a:t>
            </a:r>
            <a:endParaRPr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2954615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571018"/>
          </a:xfrm>
          <a:prstGeom prst="rect">
            <a:avLst/>
          </a:prstGeom>
        </p:spPr>
        <p:txBody>
          <a:bodyPr spcFirstLastPara="1" wrap="square" lIns="0" tIns="0" rIns="0" bIns="0" anchor="t" anchorCtr="0">
            <a:noAutofit/>
          </a:bodyPr>
          <a:lstStyle/>
          <a:p>
            <a:pPr lvl="0"/>
            <a:r>
              <a:rPr lang="en-US" dirty="0"/>
              <a:t>Product Design</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13</a:t>
            </a:fld>
            <a:endParaRPr/>
          </a:p>
        </p:txBody>
      </p:sp>
      <p:sp>
        <p:nvSpPr>
          <p:cNvPr id="9" name="Google Shape;345;p13">
            <a:extLst>
              <a:ext uri="{FF2B5EF4-FFF2-40B4-BE49-F238E27FC236}">
                <a16:creationId xmlns:a16="http://schemas.microsoft.com/office/drawing/2014/main" id="{78024C6E-4786-4F64-BBF9-38674B355F64}"/>
              </a:ext>
            </a:extLst>
          </p:cNvPr>
          <p:cNvSpPr txBox="1">
            <a:spLocks noGrp="1"/>
          </p:cNvSpPr>
          <p:nvPr>
            <p:ph type="body" idx="1"/>
          </p:nvPr>
        </p:nvSpPr>
        <p:spPr>
          <a:xfrm>
            <a:off x="457200" y="1176618"/>
            <a:ext cx="8485094" cy="3855961"/>
          </a:xfrm>
          <a:prstGeom prst="rect">
            <a:avLst/>
          </a:prstGeom>
        </p:spPr>
        <p:txBody>
          <a:bodyPr spcFirstLastPara="1" wrap="square" lIns="0" tIns="0" rIns="0" bIns="0" anchor="t" anchorCtr="0">
            <a:noAutofit/>
          </a:bodyPr>
          <a:lstStyle/>
          <a:p>
            <a:pPr marL="342900"/>
            <a:r>
              <a:rPr lang="en-US" sz="1400" dirty="0"/>
              <a:t>The Stock Selector (SS) is built for analysts who want to do a quick discovery on stocks that have a higher probability of beating the index as well as investors who want to understand which stocks to invest in based on their requirements.</a:t>
            </a:r>
          </a:p>
          <a:p>
            <a:pPr marL="342900"/>
            <a:r>
              <a:rPr lang="en-US" sz="1400" dirty="0"/>
              <a:t>Users select the Sector, Market Cap, Index, Asset Class and Number of Stocks run the model. The algo will then run and produce a pdf report listing the selected stocks with a data summary for each.  </a:t>
            </a:r>
          </a:p>
        </p:txBody>
      </p:sp>
      <p:pic>
        <p:nvPicPr>
          <p:cNvPr id="6" name="Picture 5">
            <a:extLst>
              <a:ext uri="{FF2B5EF4-FFF2-40B4-BE49-F238E27FC236}">
                <a16:creationId xmlns:a16="http://schemas.microsoft.com/office/drawing/2014/main" id="{FB1004E4-2AA3-45D3-852B-E5D45766BA0E}"/>
              </a:ext>
            </a:extLst>
          </p:cNvPr>
          <p:cNvPicPr>
            <a:picLocks noChangeAspect="1"/>
          </p:cNvPicPr>
          <p:nvPr/>
        </p:nvPicPr>
        <p:blipFill rotWithShape="1">
          <a:blip r:embed="rId3"/>
          <a:srcRect l="33675" t="10327" r="15294" b="28235"/>
          <a:stretch/>
        </p:blipFill>
        <p:spPr>
          <a:xfrm>
            <a:off x="4484452" y="2508601"/>
            <a:ext cx="3610677" cy="2445271"/>
          </a:xfrm>
          <a:prstGeom prst="rect">
            <a:avLst/>
          </a:prstGeom>
          <a:ln>
            <a:solidFill>
              <a:schemeClr val="accent1"/>
            </a:solidFill>
          </a:ln>
        </p:spPr>
      </p:pic>
      <p:sp>
        <p:nvSpPr>
          <p:cNvPr id="7" name="Google Shape;407;p15">
            <a:extLst>
              <a:ext uri="{FF2B5EF4-FFF2-40B4-BE49-F238E27FC236}">
                <a16:creationId xmlns:a16="http://schemas.microsoft.com/office/drawing/2014/main" id="{62AE37EA-DEFF-4A37-816A-10721448AC36}"/>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3</a:t>
            </a:r>
            <a:endParaRPr b="1" dirty="0">
              <a:solidFill>
                <a:schemeClr val="lt1"/>
              </a:solidFill>
              <a:latin typeface="Barlow"/>
              <a:ea typeface="Barlow"/>
              <a:cs typeface="Barlow"/>
              <a:sym typeface="Barlow"/>
            </a:endParaRPr>
          </a:p>
        </p:txBody>
      </p:sp>
      <p:pic>
        <p:nvPicPr>
          <p:cNvPr id="3" name="Picture 2">
            <a:extLst>
              <a:ext uri="{FF2B5EF4-FFF2-40B4-BE49-F238E27FC236}">
                <a16:creationId xmlns:a16="http://schemas.microsoft.com/office/drawing/2014/main" id="{9D801B6D-0152-4A21-8F62-053DDF777D05}"/>
              </a:ext>
            </a:extLst>
          </p:cNvPr>
          <p:cNvPicPr>
            <a:picLocks noChangeAspect="1"/>
          </p:cNvPicPr>
          <p:nvPr/>
        </p:nvPicPr>
        <p:blipFill>
          <a:blip r:embed="rId4"/>
          <a:stretch>
            <a:fillRect/>
          </a:stretch>
        </p:blipFill>
        <p:spPr>
          <a:xfrm>
            <a:off x="1308443" y="2487706"/>
            <a:ext cx="2044709" cy="2519712"/>
          </a:xfrm>
          <a:prstGeom prst="rect">
            <a:avLst/>
          </a:prstGeom>
        </p:spPr>
      </p:pic>
    </p:spTree>
    <p:extLst>
      <p:ext uri="{BB962C8B-B14F-4D97-AF65-F5344CB8AC3E}">
        <p14:creationId xmlns:p14="http://schemas.microsoft.com/office/powerpoint/2010/main" val="122846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6219371" cy="1082700"/>
          </a:xfrm>
          <a:prstGeom prst="rect">
            <a:avLst/>
          </a:prstGeom>
        </p:spPr>
        <p:txBody>
          <a:bodyPr spcFirstLastPara="1" wrap="square" lIns="0" tIns="0" rIns="0" bIns="0" anchor="t" anchorCtr="0">
            <a:noAutofit/>
          </a:bodyPr>
          <a:lstStyle/>
          <a:p>
            <a:pPr lvl="0"/>
            <a:r>
              <a:rPr lang="en-US" dirty="0"/>
              <a:t>Model Design</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14</a:t>
            </a:fld>
            <a:endParaRPr/>
          </a:p>
        </p:txBody>
      </p:sp>
      <p:sp>
        <p:nvSpPr>
          <p:cNvPr id="6" name="Google Shape;345;p13">
            <a:extLst>
              <a:ext uri="{FF2B5EF4-FFF2-40B4-BE49-F238E27FC236}">
                <a16:creationId xmlns:a16="http://schemas.microsoft.com/office/drawing/2014/main" id="{9D2F983C-FFEC-4F2B-BDB9-68F222C9E745}"/>
              </a:ext>
            </a:extLst>
          </p:cNvPr>
          <p:cNvSpPr txBox="1">
            <a:spLocks noGrp="1"/>
          </p:cNvSpPr>
          <p:nvPr>
            <p:ph type="body" idx="1"/>
          </p:nvPr>
        </p:nvSpPr>
        <p:spPr>
          <a:xfrm>
            <a:off x="457200" y="1176619"/>
            <a:ext cx="8229601" cy="3727890"/>
          </a:xfrm>
          <a:prstGeom prst="rect">
            <a:avLst/>
          </a:prstGeom>
        </p:spPr>
        <p:txBody>
          <a:bodyPr spcFirstLastPara="1" wrap="square" lIns="0" tIns="0" rIns="0" bIns="0" anchor="t" anchorCtr="0">
            <a:noAutofit/>
          </a:bodyPr>
          <a:lstStyle/>
          <a:p>
            <a:pPr marL="342900"/>
            <a:r>
              <a:rPr lang="en-US" dirty="0"/>
              <a:t>Focus on stock holdings in four SPDR Sector ETFs which tracks the S&amp;P500 </a:t>
            </a:r>
          </a:p>
          <a:p>
            <a:pPr lvl="1"/>
            <a:r>
              <a:rPr lang="en-US" dirty="0"/>
              <a:t>XLY (Consumer Discretionary)</a:t>
            </a:r>
          </a:p>
          <a:p>
            <a:pPr lvl="1"/>
            <a:r>
              <a:rPr lang="en-US" dirty="0"/>
              <a:t>XLK (Technology)</a:t>
            </a:r>
          </a:p>
          <a:p>
            <a:pPr lvl="1"/>
            <a:r>
              <a:rPr lang="en-US" dirty="0"/>
              <a:t>XLP (Consumer Staples)</a:t>
            </a:r>
          </a:p>
          <a:p>
            <a:pPr lvl="1"/>
            <a:r>
              <a:rPr lang="en-US" dirty="0"/>
              <a:t>XLV (Health Care)</a:t>
            </a:r>
          </a:p>
          <a:p>
            <a:pPr marL="342900"/>
            <a:r>
              <a:rPr lang="en-US" dirty="0"/>
              <a:t>Four models </a:t>
            </a:r>
          </a:p>
          <a:p>
            <a:pPr marL="342900"/>
            <a:r>
              <a:rPr lang="en-US" dirty="0"/>
              <a:t>Compared stock performance against the sector performance, not the S&amp;P500 index </a:t>
            </a:r>
          </a:p>
          <a:p>
            <a:pPr marL="342900"/>
            <a:r>
              <a:rPr lang="en-US" b="1" dirty="0"/>
              <a:t>By isolating performance against peers, how relevant is company specific fundamental data? </a:t>
            </a:r>
          </a:p>
          <a:p>
            <a:pPr marL="342900"/>
            <a:endParaRPr lang="en-US" dirty="0"/>
          </a:p>
          <a:p>
            <a:pPr marL="0" indent="0">
              <a:buNone/>
            </a:pPr>
            <a:endParaRPr lang="en-US" dirty="0"/>
          </a:p>
        </p:txBody>
      </p:sp>
      <p:sp>
        <p:nvSpPr>
          <p:cNvPr id="5" name="Google Shape;407;p15">
            <a:extLst>
              <a:ext uri="{FF2B5EF4-FFF2-40B4-BE49-F238E27FC236}">
                <a16:creationId xmlns:a16="http://schemas.microsoft.com/office/drawing/2014/main" id="{6F8E651C-A5BF-4A3F-A92D-4C5C59DCC9DB}"/>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3</a:t>
            </a:r>
            <a:endParaRPr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2294463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SimFin Data</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15</a:t>
            </a:fld>
            <a:endParaRPr/>
          </a:p>
        </p:txBody>
      </p:sp>
      <p:pic>
        <p:nvPicPr>
          <p:cNvPr id="9" name="Picture 8">
            <a:extLst>
              <a:ext uri="{FF2B5EF4-FFF2-40B4-BE49-F238E27FC236}">
                <a16:creationId xmlns:a16="http://schemas.microsoft.com/office/drawing/2014/main" id="{84F2EEA1-22D5-4A38-BEA3-3A792FAA7623}"/>
              </a:ext>
            </a:extLst>
          </p:cNvPr>
          <p:cNvPicPr>
            <a:picLocks noChangeAspect="1"/>
          </p:cNvPicPr>
          <p:nvPr/>
        </p:nvPicPr>
        <p:blipFill rotWithShape="1">
          <a:blip r:embed="rId3"/>
          <a:srcRect r="56291" b="27506"/>
          <a:stretch/>
        </p:blipFill>
        <p:spPr>
          <a:xfrm>
            <a:off x="206164" y="1572665"/>
            <a:ext cx="3121220" cy="2911929"/>
          </a:xfrm>
          <a:prstGeom prst="rect">
            <a:avLst/>
          </a:prstGeom>
        </p:spPr>
      </p:pic>
      <p:sp>
        <p:nvSpPr>
          <p:cNvPr id="5" name="Google Shape;407;p15">
            <a:extLst>
              <a:ext uri="{FF2B5EF4-FFF2-40B4-BE49-F238E27FC236}">
                <a16:creationId xmlns:a16="http://schemas.microsoft.com/office/drawing/2014/main" id="{042CDEFF-EDB7-4537-B44D-DDF1CC08124A}"/>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3</a:t>
            </a:r>
            <a:endParaRPr b="1" dirty="0">
              <a:solidFill>
                <a:schemeClr val="lt1"/>
              </a:solidFill>
              <a:latin typeface="Barlow"/>
              <a:ea typeface="Barlow"/>
              <a:cs typeface="Barlow"/>
              <a:sym typeface="Barlow"/>
            </a:endParaRPr>
          </a:p>
        </p:txBody>
      </p:sp>
      <p:pic>
        <p:nvPicPr>
          <p:cNvPr id="6" name="Picture 5">
            <a:extLst>
              <a:ext uri="{FF2B5EF4-FFF2-40B4-BE49-F238E27FC236}">
                <a16:creationId xmlns:a16="http://schemas.microsoft.com/office/drawing/2014/main" id="{D2C1FF1F-E0BD-4D8E-82D1-71D90B7C1169}"/>
              </a:ext>
            </a:extLst>
          </p:cNvPr>
          <p:cNvPicPr>
            <a:picLocks noChangeAspect="1"/>
          </p:cNvPicPr>
          <p:nvPr/>
        </p:nvPicPr>
        <p:blipFill>
          <a:blip r:embed="rId4"/>
          <a:stretch>
            <a:fillRect/>
          </a:stretch>
        </p:blipFill>
        <p:spPr>
          <a:xfrm>
            <a:off x="3458160" y="2047656"/>
            <a:ext cx="5561774" cy="2108708"/>
          </a:xfrm>
          <a:prstGeom prst="rect">
            <a:avLst/>
          </a:prstGeom>
        </p:spPr>
      </p:pic>
      <p:sp>
        <p:nvSpPr>
          <p:cNvPr id="10" name="Google Shape;345;p13">
            <a:extLst>
              <a:ext uri="{FF2B5EF4-FFF2-40B4-BE49-F238E27FC236}">
                <a16:creationId xmlns:a16="http://schemas.microsoft.com/office/drawing/2014/main" id="{DDA800B3-66D1-4532-9C05-2C3D1FB4F3A5}"/>
              </a:ext>
            </a:extLst>
          </p:cNvPr>
          <p:cNvSpPr txBox="1">
            <a:spLocks noGrp="1"/>
          </p:cNvSpPr>
          <p:nvPr>
            <p:ph type="body" idx="1"/>
          </p:nvPr>
        </p:nvSpPr>
        <p:spPr>
          <a:xfrm>
            <a:off x="3327384" y="1176619"/>
            <a:ext cx="5610452" cy="610617"/>
          </a:xfrm>
          <a:prstGeom prst="rect">
            <a:avLst/>
          </a:prstGeom>
        </p:spPr>
        <p:txBody>
          <a:bodyPr spcFirstLastPara="1" wrap="square" lIns="0" tIns="0" rIns="0" bIns="0" anchor="t" anchorCtr="0">
            <a:noAutofit/>
          </a:bodyPr>
          <a:lstStyle/>
          <a:p>
            <a:pPr marL="342900"/>
            <a:r>
              <a:rPr lang="en-US" dirty="0"/>
              <a:t>Fundamental Signal data forward filled to calendar year end  with end of year price data </a:t>
            </a:r>
          </a:p>
          <a:p>
            <a:pPr marL="0" indent="0">
              <a:buNone/>
            </a:pPr>
            <a:endParaRPr lang="en-US" dirty="0"/>
          </a:p>
        </p:txBody>
      </p:sp>
    </p:spTree>
    <p:extLst>
      <p:ext uri="{BB962C8B-B14F-4D97-AF65-F5344CB8AC3E}">
        <p14:creationId xmlns:p14="http://schemas.microsoft.com/office/powerpoint/2010/main" val="65770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Yahoo Finance Data</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16</a:t>
            </a:fld>
            <a:endParaRPr/>
          </a:p>
        </p:txBody>
      </p:sp>
      <p:pic>
        <p:nvPicPr>
          <p:cNvPr id="2" name="Picture 1">
            <a:extLst>
              <a:ext uri="{FF2B5EF4-FFF2-40B4-BE49-F238E27FC236}">
                <a16:creationId xmlns:a16="http://schemas.microsoft.com/office/drawing/2014/main" id="{0539A957-5E4E-423C-BD07-5C8B495F903F}"/>
              </a:ext>
            </a:extLst>
          </p:cNvPr>
          <p:cNvPicPr>
            <a:picLocks noChangeAspect="1"/>
          </p:cNvPicPr>
          <p:nvPr/>
        </p:nvPicPr>
        <p:blipFill rotWithShape="1">
          <a:blip r:embed="rId3"/>
          <a:srcRect r="28726"/>
          <a:stretch/>
        </p:blipFill>
        <p:spPr>
          <a:xfrm>
            <a:off x="257373" y="1568629"/>
            <a:ext cx="3887611" cy="3068121"/>
          </a:xfrm>
          <a:prstGeom prst="rect">
            <a:avLst/>
          </a:prstGeom>
        </p:spPr>
      </p:pic>
      <p:sp>
        <p:nvSpPr>
          <p:cNvPr id="5" name="Google Shape;407;p15">
            <a:extLst>
              <a:ext uri="{FF2B5EF4-FFF2-40B4-BE49-F238E27FC236}">
                <a16:creationId xmlns:a16="http://schemas.microsoft.com/office/drawing/2014/main" id="{7F71E012-7DBC-4D6B-85DB-4A385C45C55C}"/>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3</a:t>
            </a:r>
            <a:endParaRPr b="1" dirty="0">
              <a:solidFill>
                <a:schemeClr val="lt1"/>
              </a:solidFill>
              <a:latin typeface="Barlow"/>
              <a:ea typeface="Barlow"/>
              <a:cs typeface="Barlow"/>
              <a:sym typeface="Barlow"/>
            </a:endParaRPr>
          </a:p>
        </p:txBody>
      </p:sp>
      <p:pic>
        <p:nvPicPr>
          <p:cNvPr id="4" name="Picture 3">
            <a:extLst>
              <a:ext uri="{FF2B5EF4-FFF2-40B4-BE49-F238E27FC236}">
                <a16:creationId xmlns:a16="http://schemas.microsoft.com/office/drawing/2014/main" id="{4DC7CD3A-A408-41FA-B96E-D6872E605B32}"/>
              </a:ext>
            </a:extLst>
          </p:cNvPr>
          <p:cNvPicPr>
            <a:picLocks noChangeAspect="1"/>
          </p:cNvPicPr>
          <p:nvPr/>
        </p:nvPicPr>
        <p:blipFill>
          <a:blip r:embed="rId4"/>
          <a:stretch>
            <a:fillRect/>
          </a:stretch>
        </p:blipFill>
        <p:spPr>
          <a:xfrm>
            <a:off x="4346628" y="2512489"/>
            <a:ext cx="4591208" cy="1975377"/>
          </a:xfrm>
          <a:prstGeom prst="rect">
            <a:avLst/>
          </a:prstGeom>
        </p:spPr>
      </p:pic>
      <p:sp>
        <p:nvSpPr>
          <p:cNvPr id="7" name="Google Shape;345;p13">
            <a:extLst>
              <a:ext uri="{FF2B5EF4-FFF2-40B4-BE49-F238E27FC236}">
                <a16:creationId xmlns:a16="http://schemas.microsoft.com/office/drawing/2014/main" id="{11CE4718-4840-483B-8705-036D1AA8147F}"/>
              </a:ext>
            </a:extLst>
          </p:cNvPr>
          <p:cNvSpPr txBox="1">
            <a:spLocks noGrp="1"/>
          </p:cNvSpPr>
          <p:nvPr>
            <p:ph type="body" idx="1"/>
          </p:nvPr>
        </p:nvSpPr>
        <p:spPr>
          <a:xfrm>
            <a:off x="4344810" y="1429789"/>
            <a:ext cx="4593026" cy="357447"/>
          </a:xfrm>
          <a:prstGeom prst="rect">
            <a:avLst/>
          </a:prstGeom>
        </p:spPr>
        <p:txBody>
          <a:bodyPr spcFirstLastPara="1" wrap="square" lIns="0" tIns="0" rIns="0" bIns="0" anchor="t" anchorCtr="0">
            <a:noAutofit/>
          </a:bodyPr>
          <a:lstStyle/>
          <a:p>
            <a:pPr marL="342900"/>
            <a:r>
              <a:rPr lang="en-US" dirty="0"/>
              <a:t>Yearly return of Stocks v Index with a win defined as &gt;= 5% out performance of the index.</a:t>
            </a:r>
          </a:p>
          <a:p>
            <a:pPr marL="342900"/>
            <a:endParaRPr lang="en-US" dirty="0"/>
          </a:p>
          <a:p>
            <a:pPr marL="0" indent="0">
              <a:buNone/>
            </a:pPr>
            <a:endParaRPr lang="en-US" dirty="0"/>
          </a:p>
        </p:txBody>
      </p:sp>
    </p:spTree>
    <p:extLst>
      <p:ext uri="{BB962C8B-B14F-4D97-AF65-F5344CB8AC3E}">
        <p14:creationId xmlns:p14="http://schemas.microsoft.com/office/powerpoint/2010/main" val="20522295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Train &amp; Test</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17</a:t>
            </a:fld>
            <a:endParaRPr/>
          </a:p>
        </p:txBody>
      </p:sp>
      <p:pic>
        <p:nvPicPr>
          <p:cNvPr id="3" name="Picture 2">
            <a:extLst>
              <a:ext uri="{FF2B5EF4-FFF2-40B4-BE49-F238E27FC236}">
                <a16:creationId xmlns:a16="http://schemas.microsoft.com/office/drawing/2014/main" id="{E0C59DA2-6BB3-4C01-A875-0F116D998066}"/>
              </a:ext>
            </a:extLst>
          </p:cNvPr>
          <p:cNvPicPr>
            <a:picLocks noChangeAspect="1"/>
          </p:cNvPicPr>
          <p:nvPr/>
        </p:nvPicPr>
        <p:blipFill>
          <a:blip r:embed="rId3"/>
          <a:stretch>
            <a:fillRect/>
          </a:stretch>
        </p:blipFill>
        <p:spPr>
          <a:xfrm>
            <a:off x="880783" y="1305098"/>
            <a:ext cx="7110344" cy="3800253"/>
          </a:xfrm>
          <a:prstGeom prst="rect">
            <a:avLst/>
          </a:prstGeom>
        </p:spPr>
      </p:pic>
      <p:sp>
        <p:nvSpPr>
          <p:cNvPr id="5" name="Google Shape;407;p15">
            <a:extLst>
              <a:ext uri="{FF2B5EF4-FFF2-40B4-BE49-F238E27FC236}">
                <a16:creationId xmlns:a16="http://schemas.microsoft.com/office/drawing/2014/main" id="{97A3C852-E05F-4682-9C9A-F83258CC5689}"/>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3</a:t>
            </a:r>
            <a:endParaRPr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1136247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lgn="ctr"/>
            <a:r>
              <a:rPr lang="en-US" dirty="0"/>
              <a:t>K-Fold Cross Validation </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18</a:t>
            </a:fld>
            <a:endParaRPr/>
          </a:p>
        </p:txBody>
      </p:sp>
      <p:sp>
        <p:nvSpPr>
          <p:cNvPr id="5" name="Google Shape;407;p15">
            <a:extLst>
              <a:ext uri="{FF2B5EF4-FFF2-40B4-BE49-F238E27FC236}">
                <a16:creationId xmlns:a16="http://schemas.microsoft.com/office/drawing/2014/main" id="{1FF63B3B-77B7-4C32-8A40-F3F31E9A03A6}"/>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3</a:t>
            </a:r>
            <a:endParaRPr b="1" dirty="0">
              <a:solidFill>
                <a:schemeClr val="lt1"/>
              </a:solidFill>
              <a:latin typeface="Barlow"/>
              <a:ea typeface="Barlow"/>
              <a:cs typeface="Barlow"/>
              <a:sym typeface="Barlow"/>
            </a:endParaRPr>
          </a:p>
        </p:txBody>
      </p:sp>
      <p:pic>
        <p:nvPicPr>
          <p:cNvPr id="4" name="Picture 3">
            <a:extLst>
              <a:ext uri="{FF2B5EF4-FFF2-40B4-BE49-F238E27FC236}">
                <a16:creationId xmlns:a16="http://schemas.microsoft.com/office/drawing/2014/main" id="{5E7ADADE-C7AE-4332-978F-60E381976254}"/>
              </a:ext>
            </a:extLst>
          </p:cNvPr>
          <p:cNvPicPr>
            <a:picLocks noChangeAspect="1"/>
          </p:cNvPicPr>
          <p:nvPr/>
        </p:nvPicPr>
        <p:blipFill>
          <a:blip r:embed="rId3"/>
          <a:stretch>
            <a:fillRect/>
          </a:stretch>
        </p:blipFill>
        <p:spPr>
          <a:xfrm>
            <a:off x="1737360" y="1418021"/>
            <a:ext cx="5276667" cy="3074893"/>
          </a:xfrm>
          <a:prstGeom prst="rect">
            <a:avLst/>
          </a:prstGeom>
        </p:spPr>
      </p:pic>
    </p:spTree>
    <p:extLst>
      <p:ext uri="{BB962C8B-B14F-4D97-AF65-F5344CB8AC3E}">
        <p14:creationId xmlns:p14="http://schemas.microsoft.com/office/powerpoint/2010/main" val="2494100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Classification Algos</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19</a:t>
            </a:fld>
            <a:endParaRPr/>
          </a:p>
        </p:txBody>
      </p:sp>
      <p:pic>
        <p:nvPicPr>
          <p:cNvPr id="3" name="Picture 2">
            <a:extLst>
              <a:ext uri="{FF2B5EF4-FFF2-40B4-BE49-F238E27FC236}">
                <a16:creationId xmlns:a16="http://schemas.microsoft.com/office/drawing/2014/main" id="{816556BA-D018-42EC-9131-AD6B0CBEBC30}"/>
              </a:ext>
            </a:extLst>
          </p:cNvPr>
          <p:cNvPicPr>
            <a:picLocks noChangeAspect="1"/>
          </p:cNvPicPr>
          <p:nvPr/>
        </p:nvPicPr>
        <p:blipFill rotWithShape="1">
          <a:blip r:embed="rId3"/>
          <a:srcRect r="38870" b="30091"/>
          <a:stretch/>
        </p:blipFill>
        <p:spPr>
          <a:xfrm>
            <a:off x="457199" y="1548603"/>
            <a:ext cx="4208717" cy="2707391"/>
          </a:xfrm>
          <a:prstGeom prst="rect">
            <a:avLst/>
          </a:prstGeom>
        </p:spPr>
      </p:pic>
      <p:pic>
        <p:nvPicPr>
          <p:cNvPr id="4" name="Picture 3">
            <a:extLst>
              <a:ext uri="{FF2B5EF4-FFF2-40B4-BE49-F238E27FC236}">
                <a16:creationId xmlns:a16="http://schemas.microsoft.com/office/drawing/2014/main" id="{E9F38479-FDFD-4E4C-BD5A-967D356FB393}"/>
              </a:ext>
            </a:extLst>
          </p:cNvPr>
          <p:cNvPicPr>
            <a:picLocks noChangeAspect="1"/>
          </p:cNvPicPr>
          <p:nvPr/>
        </p:nvPicPr>
        <p:blipFill rotWithShape="1">
          <a:blip r:embed="rId4"/>
          <a:srcRect l="8383" t="37386" r="67500" b="30850"/>
          <a:stretch/>
        </p:blipFill>
        <p:spPr>
          <a:xfrm>
            <a:off x="5087536" y="1548603"/>
            <a:ext cx="3654421" cy="2707391"/>
          </a:xfrm>
          <a:prstGeom prst="rect">
            <a:avLst/>
          </a:prstGeom>
        </p:spPr>
      </p:pic>
      <p:sp>
        <p:nvSpPr>
          <p:cNvPr id="6" name="Google Shape;407;p15">
            <a:extLst>
              <a:ext uri="{FF2B5EF4-FFF2-40B4-BE49-F238E27FC236}">
                <a16:creationId xmlns:a16="http://schemas.microsoft.com/office/drawing/2014/main" id="{B886B360-EF14-4F6E-B214-8BBBEB31E996}"/>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3</a:t>
            </a:r>
            <a:endParaRPr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2335744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16"/>
          <p:cNvSpPr txBox="1">
            <a:spLocks noGrp="1"/>
          </p:cNvSpPr>
          <p:nvPr>
            <p:ph type="body" idx="1"/>
          </p:nvPr>
        </p:nvSpPr>
        <p:spPr>
          <a:xfrm>
            <a:off x="1039050" y="1028325"/>
            <a:ext cx="4742700" cy="3579900"/>
          </a:xfrm>
          <a:prstGeom prst="rect">
            <a:avLst/>
          </a:prstGeom>
        </p:spPr>
        <p:txBody>
          <a:bodyPr spcFirstLastPara="1" wrap="square" lIns="0" tIns="0" rIns="0" bIns="0" anchor="t" anchorCtr="0">
            <a:noAutofit/>
          </a:bodyPr>
          <a:lstStyle/>
          <a:p>
            <a:pPr marL="0" indent="0">
              <a:buNone/>
            </a:pPr>
            <a:r>
              <a:rPr lang="en-US" dirty="0"/>
              <a:t>"Rule No. 1 is never lose money. Rule No. 2 is never forget Rule No. 1.“</a:t>
            </a:r>
          </a:p>
          <a:p>
            <a:pPr marL="0" indent="0">
              <a:buNone/>
            </a:pPr>
            <a:endParaRPr lang="en-US" dirty="0"/>
          </a:p>
          <a:p>
            <a:pPr marL="0" indent="0">
              <a:buNone/>
            </a:pPr>
            <a:r>
              <a:rPr lang="en-US" dirty="0"/>
              <a:t>Warren Buffett</a:t>
            </a:r>
            <a:endParaRPr dirty="0"/>
          </a:p>
        </p:txBody>
      </p:sp>
      <p:sp>
        <p:nvSpPr>
          <p:cNvPr id="519" name="Google Shape;519;p16"/>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a:t>
            </a:fld>
            <a:endParaRPr/>
          </a:p>
        </p:txBody>
      </p:sp>
      <p:pic>
        <p:nvPicPr>
          <p:cNvPr id="2" name="Picture 1">
            <a:extLst>
              <a:ext uri="{FF2B5EF4-FFF2-40B4-BE49-F238E27FC236}">
                <a16:creationId xmlns:a16="http://schemas.microsoft.com/office/drawing/2014/main" id="{08CDD61A-568C-41CD-9E1C-501BF52D6E73}"/>
              </a:ext>
            </a:extLst>
          </p:cNvPr>
          <p:cNvPicPr>
            <a:picLocks noChangeAspect="1"/>
          </p:cNvPicPr>
          <p:nvPr/>
        </p:nvPicPr>
        <p:blipFill>
          <a:blip r:embed="rId3"/>
          <a:stretch>
            <a:fillRect/>
          </a:stretch>
        </p:blipFill>
        <p:spPr>
          <a:xfrm>
            <a:off x="5907587" y="1114255"/>
            <a:ext cx="2609297" cy="291498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6" name="Google Shape;345;p13">
            <a:extLst>
              <a:ext uri="{FF2B5EF4-FFF2-40B4-BE49-F238E27FC236}">
                <a16:creationId xmlns:a16="http://schemas.microsoft.com/office/drawing/2014/main" id="{9D2F983C-FFEC-4F2B-BDB9-68F222C9E745}"/>
              </a:ext>
            </a:extLst>
          </p:cNvPr>
          <p:cNvSpPr txBox="1">
            <a:spLocks noGrp="1"/>
          </p:cNvSpPr>
          <p:nvPr>
            <p:ph type="body" idx="1"/>
          </p:nvPr>
        </p:nvSpPr>
        <p:spPr>
          <a:xfrm>
            <a:off x="457200" y="531159"/>
            <a:ext cx="8229601" cy="4501420"/>
          </a:xfrm>
          <a:prstGeom prst="rect">
            <a:avLst/>
          </a:prstGeom>
        </p:spPr>
        <p:txBody>
          <a:bodyPr spcFirstLastPara="1" wrap="square" lIns="0" tIns="91440" rIns="0" bIns="0" anchor="t" anchorCtr="0">
            <a:noAutofit/>
          </a:bodyPr>
          <a:lstStyle/>
          <a:p>
            <a:pPr marL="0" indent="0">
              <a:buNone/>
            </a:pPr>
            <a:r>
              <a:rPr lang="en-US" sz="1200" dirty="0"/>
              <a:t>   Consumer  Discretionary  (XLY)                    Technology (XLK)                         Consumer Staples (XLP)                          Health Care (XLV)        	</a:t>
            </a:r>
          </a:p>
        </p:txBody>
      </p:sp>
      <p:sp>
        <p:nvSpPr>
          <p:cNvPr id="343" name="Google Shape;343;p13"/>
          <p:cNvSpPr txBox="1">
            <a:spLocks noGrp="1"/>
          </p:cNvSpPr>
          <p:nvPr>
            <p:ph type="title"/>
          </p:nvPr>
        </p:nvSpPr>
        <p:spPr>
          <a:xfrm>
            <a:off x="457198" y="110921"/>
            <a:ext cx="8431308" cy="468600"/>
          </a:xfrm>
          <a:prstGeom prst="rect">
            <a:avLst/>
          </a:prstGeom>
        </p:spPr>
        <p:txBody>
          <a:bodyPr spcFirstLastPara="1" wrap="square" lIns="0" tIns="0" rIns="0" bIns="0" anchor="t" anchorCtr="0">
            <a:noAutofit/>
          </a:bodyPr>
          <a:lstStyle/>
          <a:p>
            <a:pPr lvl="0"/>
            <a:r>
              <a:rPr lang="en-US" sz="4000" dirty="0"/>
              <a:t>Conclusions</a:t>
            </a:r>
            <a:endParaRPr sz="4000" dirty="0"/>
          </a:p>
        </p:txBody>
      </p:sp>
      <p:pic>
        <p:nvPicPr>
          <p:cNvPr id="2" name="Picture 1">
            <a:extLst>
              <a:ext uri="{FF2B5EF4-FFF2-40B4-BE49-F238E27FC236}">
                <a16:creationId xmlns:a16="http://schemas.microsoft.com/office/drawing/2014/main" id="{26E32B79-7D90-4131-94BB-2F5F8B0AF9B0}"/>
              </a:ext>
            </a:extLst>
          </p:cNvPr>
          <p:cNvPicPr>
            <a:picLocks noChangeAspect="1"/>
          </p:cNvPicPr>
          <p:nvPr/>
        </p:nvPicPr>
        <p:blipFill>
          <a:blip r:embed="rId3"/>
          <a:stretch>
            <a:fillRect/>
          </a:stretch>
        </p:blipFill>
        <p:spPr>
          <a:xfrm>
            <a:off x="2716039" y="904492"/>
            <a:ext cx="1909168" cy="1412205"/>
          </a:xfrm>
          <a:prstGeom prst="rect">
            <a:avLst/>
          </a:prstGeom>
        </p:spPr>
      </p:pic>
      <p:pic>
        <p:nvPicPr>
          <p:cNvPr id="3" name="Picture 2">
            <a:extLst>
              <a:ext uri="{FF2B5EF4-FFF2-40B4-BE49-F238E27FC236}">
                <a16:creationId xmlns:a16="http://schemas.microsoft.com/office/drawing/2014/main" id="{5783A58B-9B89-4F55-A844-435D81CC1B70}"/>
              </a:ext>
            </a:extLst>
          </p:cNvPr>
          <p:cNvPicPr>
            <a:picLocks noChangeAspect="1"/>
          </p:cNvPicPr>
          <p:nvPr/>
        </p:nvPicPr>
        <p:blipFill rotWithShape="1">
          <a:blip r:embed="rId4"/>
          <a:srcRect l="940" r="1"/>
          <a:stretch/>
        </p:blipFill>
        <p:spPr>
          <a:xfrm>
            <a:off x="2643167" y="2316697"/>
            <a:ext cx="1982040" cy="1423836"/>
          </a:xfrm>
          <a:prstGeom prst="rect">
            <a:avLst/>
          </a:prstGeom>
        </p:spPr>
      </p:pic>
      <p:sp>
        <p:nvSpPr>
          <p:cNvPr id="9" name="Google Shape;407;p15">
            <a:extLst>
              <a:ext uri="{FF2B5EF4-FFF2-40B4-BE49-F238E27FC236}">
                <a16:creationId xmlns:a16="http://schemas.microsoft.com/office/drawing/2014/main" id="{245E77F3-AEE9-4F60-8EB1-AC96FA40E0BA}"/>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4</a:t>
            </a:r>
            <a:endParaRPr b="1" dirty="0">
              <a:solidFill>
                <a:schemeClr val="lt1"/>
              </a:solidFill>
              <a:latin typeface="Barlow"/>
              <a:ea typeface="Barlow"/>
              <a:cs typeface="Barlow"/>
              <a:sym typeface="Barlow"/>
            </a:endParaRPr>
          </a:p>
        </p:txBody>
      </p:sp>
      <p:pic>
        <p:nvPicPr>
          <p:cNvPr id="7" name="Picture 6">
            <a:extLst>
              <a:ext uri="{FF2B5EF4-FFF2-40B4-BE49-F238E27FC236}">
                <a16:creationId xmlns:a16="http://schemas.microsoft.com/office/drawing/2014/main" id="{6D8649BE-54C2-4A80-AD8D-BC8B42F82BB8}"/>
              </a:ext>
            </a:extLst>
          </p:cNvPr>
          <p:cNvPicPr>
            <a:picLocks noChangeAspect="1"/>
          </p:cNvPicPr>
          <p:nvPr/>
        </p:nvPicPr>
        <p:blipFill rotWithShape="1">
          <a:blip r:embed="rId5"/>
          <a:srcRect t="53240" r="60422"/>
          <a:stretch/>
        </p:blipFill>
        <p:spPr>
          <a:xfrm>
            <a:off x="2833225" y="3807747"/>
            <a:ext cx="1601924" cy="1125146"/>
          </a:xfrm>
          <a:prstGeom prst="rect">
            <a:avLst/>
          </a:prstGeom>
        </p:spPr>
      </p:pic>
      <p:pic>
        <p:nvPicPr>
          <p:cNvPr id="13" name="Picture 12">
            <a:extLst>
              <a:ext uri="{FF2B5EF4-FFF2-40B4-BE49-F238E27FC236}">
                <a16:creationId xmlns:a16="http://schemas.microsoft.com/office/drawing/2014/main" id="{B0E9E1C7-A28B-4917-9822-47C445C9FDBB}"/>
              </a:ext>
            </a:extLst>
          </p:cNvPr>
          <p:cNvPicPr>
            <a:picLocks noChangeAspect="1"/>
          </p:cNvPicPr>
          <p:nvPr/>
        </p:nvPicPr>
        <p:blipFill rotWithShape="1">
          <a:blip r:embed="rId6"/>
          <a:srcRect t="51376" r="64339"/>
          <a:stretch/>
        </p:blipFill>
        <p:spPr>
          <a:xfrm>
            <a:off x="696760" y="3736262"/>
            <a:ext cx="1601924" cy="1296317"/>
          </a:xfrm>
          <a:prstGeom prst="rect">
            <a:avLst/>
          </a:prstGeom>
        </p:spPr>
      </p:pic>
      <p:pic>
        <p:nvPicPr>
          <p:cNvPr id="15" name="Picture 14">
            <a:extLst>
              <a:ext uri="{FF2B5EF4-FFF2-40B4-BE49-F238E27FC236}">
                <a16:creationId xmlns:a16="http://schemas.microsoft.com/office/drawing/2014/main" id="{33517D63-AE60-4AFE-BC7C-B2FEC182E434}"/>
              </a:ext>
            </a:extLst>
          </p:cNvPr>
          <p:cNvPicPr>
            <a:picLocks noChangeAspect="1"/>
          </p:cNvPicPr>
          <p:nvPr/>
        </p:nvPicPr>
        <p:blipFill rotWithShape="1">
          <a:blip r:embed="rId7"/>
          <a:srcRect t="2870" r="6690" b="2203"/>
          <a:stretch/>
        </p:blipFill>
        <p:spPr>
          <a:xfrm>
            <a:off x="588303" y="904492"/>
            <a:ext cx="1893688" cy="1387875"/>
          </a:xfrm>
          <a:prstGeom prst="rect">
            <a:avLst/>
          </a:prstGeom>
        </p:spPr>
      </p:pic>
      <p:pic>
        <p:nvPicPr>
          <p:cNvPr id="17" name="Picture 16">
            <a:extLst>
              <a:ext uri="{FF2B5EF4-FFF2-40B4-BE49-F238E27FC236}">
                <a16:creationId xmlns:a16="http://schemas.microsoft.com/office/drawing/2014/main" id="{D6641A8B-0219-4427-8593-1B28EBFF07F4}"/>
              </a:ext>
            </a:extLst>
          </p:cNvPr>
          <p:cNvPicPr>
            <a:picLocks noChangeAspect="1"/>
          </p:cNvPicPr>
          <p:nvPr/>
        </p:nvPicPr>
        <p:blipFill rotWithShape="1">
          <a:blip r:embed="rId8"/>
          <a:srcRect l="1590" t="2558" r="7669" b="3687"/>
          <a:stretch/>
        </p:blipFill>
        <p:spPr>
          <a:xfrm>
            <a:off x="588303" y="2310282"/>
            <a:ext cx="1909168" cy="1340231"/>
          </a:xfrm>
          <a:prstGeom prst="rect">
            <a:avLst/>
          </a:prstGeom>
        </p:spPr>
      </p:pic>
      <p:pic>
        <p:nvPicPr>
          <p:cNvPr id="19" name="Picture 18">
            <a:extLst>
              <a:ext uri="{FF2B5EF4-FFF2-40B4-BE49-F238E27FC236}">
                <a16:creationId xmlns:a16="http://schemas.microsoft.com/office/drawing/2014/main" id="{879DBAFE-7A26-4BA0-A8D6-781DB261C8E4}"/>
              </a:ext>
            </a:extLst>
          </p:cNvPr>
          <p:cNvPicPr>
            <a:picLocks noChangeAspect="1"/>
          </p:cNvPicPr>
          <p:nvPr/>
        </p:nvPicPr>
        <p:blipFill rotWithShape="1">
          <a:blip r:embed="rId9"/>
          <a:srcRect l="1430" t="2334" r="6599" b="4623"/>
          <a:stretch/>
        </p:blipFill>
        <p:spPr>
          <a:xfrm>
            <a:off x="4847204" y="899671"/>
            <a:ext cx="1909169" cy="1392696"/>
          </a:xfrm>
          <a:prstGeom prst="rect">
            <a:avLst/>
          </a:prstGeom>
        </p:spPr>
      </p:pic>
      <p:pic>
        <p:nvPicPr>
          <p:cNvPr id="20" name="Picture 19">
            <a:extLst>
              <a:ext uri="{FF2B5EF4-FFF2-40B4-BE49-F238E27FC236}">
                <a16:creationId xmlns:a16="http://schemas.microsoft.com/office/drawing/2014/main" id="{76A420BE-0D00-40B8-A03C-231A4B5079A6}"/>
              </a:ext>
            </a:extLst>
          </p:cNvPr>
          <p:cNvPicPr>
            <a:picLocks noChangeAspect="1"/>
          </p:cNvPicPr>
          <p:nvPr/>
        </p:nvPicPr>
        <p:blipFill rotWithShape="1">
          <a:blip r:embed="rId10"/>
          <a:srcRect l="1768" t="2793" r="6913" b="4056"/>
          <a:stretch/>
        </p:blipFill>
        <p:spPr>
          <a:xfrm>
            <a:off x="4847204" y="2311876"/>
            <a:ext cx="1918211" cy="1333816"/>
          </a:xfrm>
          <a:prstGeom prst="rect">
            <a:avLst/>
          </a:prstGeom>
        </p:spPr>
      </p:pic>
      <p:pic>
        <p:nvPicPr>
          <p:cNvPr id="22" name="Picture 21">
            <a:extLst>
              <a:ext uri="{FF2B5EF4-FFF2-40B4-BE49-F238E27FC236}">
                <a16:creationId xmlns:a16="http://schemas.microsoft.com/office/drawing/2014/main" id="{92FC4482-3703-4335-9F6E-9198741D0DA3}"/>
              </a:ext>
            </a:extLst>
          </p:cNvPr>
          <p:cNvPicPr>
            <a:picLocks noChangeAspect="1"/>
          </p:cNvPicPr>
          <p:nvPr/>
        </p:nvPicPr>
        <p:blipFill rotWithShape="1">
          <a:blip r:embed="rId11"/>
          <a:srcRect t="7139" r="12125"/>
          <a:stretch/>
        </p:blipFill>
        <p:spPr>
          <a:xfrm>
            <a:off x="5105799" y="3843765"/>
            <a:ext cx="1429472" cy="1129765"/>
          </a:xfrm>
          <a:prstGeom prst="rect">
            <a:avLst/>
          </a:prstGeom>
        </p:spPr>
      </p:pic>
      <p:pic>
        <p:nvPicPr>
          <p:cNvPr id="5" name="Picture 4">
            <a:extLst>
              <a:ext uri="{FF2B5EF4-FFF2-40B4-BE49-F238E27FC236}">
                <a16:creationId xmlns:a16="http://schemas.microsoft.com/office/drawing/2014/main" id="{ED78BC65-B19A-4AAE-ABB6-3F4A3B185F7C}"/>
              </a:ext>
            </a:extLst>
          </p:cNvPr>
          <p:cNvPicPr>
            <a:picLocks noChangeAspect="1"/>
          </p:cNvPicPr>
          <p:nvPr/>
        </p:nvPicPr>
        <p:blipFill rotWithShape="1">
          <a:blip r:embed="rId12"/>
          <a:srcRect l="1653" t="2457" r="10420" b="2970"/>
          <a:stretch/>
        </p:blipFill>
        <p:spPr>
          <a:xfrm>
            <a:off x="6987412" y="902235"/>
            <a:ext cx="1901261" cy="1427763"/>
          </a:xfrm>
          <a:prstGeom prst="rect">
            <a:avLst/>
          </a:prstGeom>
        </p:spPr>
      </p:pic>
      <p:pic>
        <p:nvPicPr>
          <p:cNvPr id="10" name="Picture 9">
            <a:extLst>
              <a:ext uri="{FF2B5EF4-FFF2-40B4-BE49-F238E27FC236}">
                <a16:creationId xmlns:a16="http://schemas.microsoft.com/office/drawing/2014/main" id="{463DC138-2382-4F15-BC1C-C925CAD9C430}"/>
              </a:ext>
            </a:extLst>
          </p:cNvPr>
          <p:cNvPicPr>
            <a:picLocks noChangeAspect="1"/>
          </p:cNvPicPr>
          <p:nvPr/>
        </p:nvPicPr>
        <p:blipFill rotWithShape="1">
          <a:blip r:embed="rId13"/>
          <a:srcRect l="2037" t="2636" r="7239" b="3802"/>
          <a:stretch/>
        </p:blipFill>
        <p:spPr>
          <a:xfrm>
            <a:off x="7034825" y="2304383"/>
            <a:ext cx="1914110" cy="1341309"/>
          </a:xfrm>
          <a:prstGeom prst="rect">
            <a:avLst/>
          </a:prstGeom>
        </p:spPr>
      </p:pic>
      <p:pic>
        <p:nvPicPr>
          <p:cNvPr id="11" name="Picture 10">
            <a:extLst>
              <a:ext uri="{FF2B5EF4-FFF2-40B4-BE49-F238E27FC236}">
                <a16:creationId xmlns:a16="http://schemas.microsoft.com/office/drawing/2014/main" id="{28D276EE-1EAE-4935-88C2-0DEEA653A0EF}"/>
              </a:ext>
            </a:extLst>
          </p:cNvPr>
          <p:cNvPicPr>
            <a:picLocks noChangeAspect="1"/>
          </p:cNvPicPr>
          <p:nvPr/>
        </p:nvPicPr>
        <p:blipFill>
          <a:blip r:embed="rId14"/>
          <a:stretch>
            <a:fillRect/>
          </a:stretch>
        </p:blipFill>
        <p:spPr>
          <a:xfrm>
            <a:off x="7248089" y="3806695"/>
            <a:ext cx="1571769" cy="1125146"/>
          </a:xfrm>
          <a:prstGeom prst="rect">
            <a:avLst/>
          </a:prstGeom>
        </p:spPr>
      </p:pic>
    </p:spTree>
    <p:extLst>
      <p:ext uri="{BB962C8B-B14F-4D97-AF65-F5344CB8AC3E}">
        <p14:creationId xmlns:p14="http://schemas.microsoft.com/office/powerpoint/2010/main" val="184824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113" name="Google Shape;15;p3">
            <a:extLst>
              <a:ext uri="{FF2B5EF4-FFF2-40B4-BE49-F238E27FC236}">
                <a16:creationId xmlns:a16="http://schemas.microsoft.com/office/drawing/2014/main" id="{6AAD50A9-06DE-4040-9880-DA135508F61A}"/>
              </a:ext>
            </a:extLst>
          </p:cNvPr>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Live</a:t>
            </a:r>
            <a:br>
              <a:rPr lang="en-US" dirty="0"/>
            </a:br>
            <a:r>
              <a:rPr lang="en-US" dirty="0"/>
              <a:t>Demo</a:t>
            </a:r>
            <a:endParaRPr dirty="0"/>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5</a:t>
            </a:r>
            <a:endParaRPr sz="3600" b="1" dirty="0">
              <a:solidFill>
                <a:schemeClr val="lt1"/>
              </a:solidFill>
              <a:latin typeface="Barlow"/>
              <a:ea typeface="Barlow"/>
              <a:cs typeface="Barlow"/>
              <a:sym typeface="Barlow"/>
            </a:endParaRPr>
          </a:p>
        </p:txBody>
      </p:sp>
      <p:grpSp>
        <p:nvGrpSpPr>
          <p:cNvPr id="408" name="Google Shape;408;p15"/>
          <p:cNvGrpSpPr/>
          <p:nvPr/>
        </p:nvGrpSpPr>
        <p:grpSpPr>
          <a:xfrm>
            <a:off x="5435079" y="912423"/>
            <a:ext cx="3239723" cy="3318665"/>
            <a:chOff x="2270525" y="117216"/>
            <a:chExt cx="4650765" cy="4762722"/>
          </a:xfrm>
        </p:grpSpPr>
        <p:sp>
          <p:nvSpPr>
            <p:cNvPr id="409" name="Google Shape;409;p15"/>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15"/>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15"/>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15"/>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15"/>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15"/>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15"/>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15"/>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15"/>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15"/>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15"/>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15"/>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15"/>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15"/>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15"/>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15"/>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15"/>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15"/>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15"/>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15"/>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15"/>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0" name="Google Shape;430;p15"/>
            <p:cNvGrpSpPr/>
            <p:nvPr/>
          </p:nvGrpSpPr>
          <p:grpSpPr>
            <a:xfrm>
              <a:off x="4031993" y="117216"/>
              <a:ext cx="2889297" cy="3901793"/>
              <a:chOff x="5533368" y="1047716"/>
              <a:chExt cx="2889297" cy="3901793"/>
            </a:xfrm>
          </p:grpSpPr>
          <p:sp>
            <p:nvSpPr>
              <p:cNvPr id="431" name="Google Shape;431;p15"/>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15"/>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15"/>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15"/>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15"/>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15"/>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15"/>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15"/>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15"/>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15"/>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15"/>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15"/>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15"/>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15"/>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15"/>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15"/>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15"/>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15"/>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15"/>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15"/>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15"/>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15"/>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15"/>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15"/>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15"/>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15"/>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15"/>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15"/>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15"/>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15"/>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15"/>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15"/>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15"/>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15"/>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15"/>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15"/>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15"/>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15"/>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15"/>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15"/>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1" name="Google Shape;471;p15"/>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15"/>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15"/>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15"/>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15"/>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15"/>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15"/>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15"/>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15"/>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15"/>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15"/>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15"/>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15"/>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15"/>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15"/>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15"/>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15"/>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15"/>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15"/>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15"/>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15"/>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15"/>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15"/>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15"/>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15"/>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15"/>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15"/>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15"/>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15"/>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0" name="Google Shape;500;p15"/>
            <p:cNvGrpSpPr/>
            <p:nvPr/>
          </p:nvGrpSpPr>
          <p:grpSpPr>
            <a:xfrm flipH="1">
              <a:off x="2865273" y="3434801"/>
              <a:ext cx="598186" cy="1340314"/>
              <a:chOff x="4210728" y="4525714"/>
              <a:chExt cx="546438" cy="1224366"/>
            </a:xfrm>
          </p:grpSpPr>
          <p:sp>
            <p:nvSpPr>
              <p:cNvPr id="501" name="Google Shape;501;p15"/>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15"/>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15"/>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15"/>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15"/>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15"/>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15"/>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15"/>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15"/>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15"/>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15"/>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15"/>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15"/>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2782598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sp>
        <p:nvSpPr>
          <p:cNvPr id="1700" name="Google Shape;1700;p28"/>
          <p:cNvSpPr txBox="1">
            <a:spLocks noGrp="1"/>
          </p:cNvSpPr>
          <p:nvPr>
            <p:ph type="title"/>
          </p:nvPr>
        </p:nvSpPr>
        <p:spPr>
          <a:xfrm>
            <a:off x="457200" y="605600"/>
            <a:ext cx="5640900" cy="539159"/>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Product Roadmap</a:t>
            </a:r>
            <a:endParaRPr dirty="0"/>
          </a:p>
        </p:txBody>
      </p:sp>
      <p:sp>
        <p:nvSpPr>
          <p:cNvPr id="1701" name="Google Shape;1701;p28"/>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22</a:t>
            </a:fld>
            <a:endParaRPr/>
          </a:p>
        </p:txBody>
      </p:sp>
      <p:sp>
        <p:nvSpPr>
          <p:cNvPr id="1703" name="Google Shape;1703;p28"/>
          <p:cNvSpPr txBox="1"/>
          <p:nvPr/>
        </p:nvSpPr>
        <p:spPr>
          <a:xfrm>
            <a:off x="2315433" y="1441817"/>
            <a:ext cx="1022838" cy="269662"/>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US" sz="1100" dirty="0">
                <a:solidFill>
                  <a:schemeClr val="accent2"/>
                </a:solidFill>
                <a:latin typeface="Barlow"/>
                <a:ea typeface="Barlow"/>
                <a:cs typeface="Barlow"/>
                <a:sym typeface="Barlow"/>
              </a:rPr>
              <a:t>Version 1.0</a:t>
            </a:r>
            <a:endParaRPr sz="1100" dirty="0">
              <a:solidFill>
                <a:schemeClr val="accent2"/>
              </a:solidFill>
              <a:latin typeface="Barlow"/>
              <a:ea typeface="Barlow"/>
              <a:cs typeface="Barlow"/>
              <a:sym typeface="Barlow"/>
            </a:endParaRPr>
          </a:p>
        </p:txBody>
      </p:sp>
      <p:cxnSp>
        <p:nvCxnSpPr>
          <p:cNvPr id="1706" name="Google Shape;1706;p28"/>
          <p:cNvCxnSpPr/>
          <p:nvPr/>
        </p:nvCxnSpPr>
        <p:spPr>
          <a:xfrm>
            <a:off x="3243847" y="1638054"/>
            <a:ext cx="803283" cy="829444"/>
          </a:xfrm>
          <a:prstGeom prst="straightConnector1">
            <a:avLst/>
          </a:prstGeom>
          <a:noFill/>
          <a:ln w="9525" cap="flat" cmpd="sng">
            <a:solidFill>
              <a:schemeClr val="accent1">
                <a:lumMod val="20000"/>
                <a:lumOff val="80000"/>
              </a:schemeClr>
            </a:solidFill>
            <a:prstDash val="solid"/>
            <a:round/>
            <a:headEnd type="none" w="sm" len="sm"/>
            <a:tailEnd type="none" w="sm" len="sm"/>
          </a:ln>
        </p:spPr>
      </p:cxnSp>
      <p:sp>
        <p:nvSpPr>
          <p:cNvPr id="1707" name="Google Shape;1707;p28"/>
          <p:cNvSpPr/>
          <p:nvPr/>
        </p:nvSpPr>
        <p:spPr>
          <a:xfrm flipH="1">
            <a:off x="2017203" y="2321380"/>
            <a:ext cx="2051306" cy="160321"/>
          </a:xfrm>
          <a:prstGeom prst="parallelogram">
            <a:avLst>
              <a:gd name="adj" fmla="val 96952"/>
            </a:avLst>
          </a:pr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08" name="Google Shape;1708;p28"/>
          <p:cNvSpPr/>
          <p:nvPr/>
        </p:nvSpPr>
        <p:spPr>
          <a:xfrm>
            <a:off x="2017315" y="2493355"/>
            <a:ext cx="2051306" cy="160321"/>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8"/>
          <p:cNvSpPr txBox="1"/>
          <p:nvPr/>
        </p:nvSpPr>
        <p:spPr>
          <a:xfrm>
            <a:off x="739535" y="2771405"/>
            <a:ext cx="1682702" cy="499075"/>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1200" b="1" dirty="0">
                <a:solidFill>
                  <a:schemeClr val="accent2"/>
                </a:solidFill>
                <a:latin typeface="Barlow"/>
                <a:ea typeface="Barlow"/>
                <a:cs typeface="Barlow"/>
                <a:sym typeface="Barlow"/>
              </a:rPr>
              <a:t>Geo</a:t>
            </a:r>
            <a:endParaRPr sz="1200" b="1" dirty="0">
              <a:solidFill>
                <a:schemeClr val="accent2"/>
              </a:solidFill>
              <a:latin typeface="Barlow"/>
              <a:ea typeface="Barlow"/>
              <a:cs typeface="Barlow"/>
              <a:sym typeface="Barlow"/>
            </a:endParaRPr>
          </a:p>
        </p:txBody>
      </p:sp>
      <p:sp>
        <p:nvSpPr>
          <p:cNvPr id="1712" name="Google Shape;1712;p28"/>
          <p:cNvSpPr txBox="1"/>
          <p:nvPr/>
        </p:nvSpPr>
        <p:spPr>
          <a:xfrm>
            <a:off x="2427057" y="2890024"/>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US Only</a:t>
            </a:r>
            <a:endParaRPr sz="1200" dirty="0">
              <a:solidFill>
                <a:schemeClr val="accent2"/>
              </a:solidFill>
              <a:latin typeface="Barlow"/>
              <a:ea typeface="Barlow"/>
              <a:cs typeface="Barlow"/>
              <a:sym typeface="Barlow"/>
            </a:endParaRPr>
          </a:p>
        </p:txBody>
      </p:sp>
      <p:cxnSp>
        <p:nvCxnSpPr>
          <p:cNvPr id="1713" name="Google Shape;1713;p28"/>
          <p:cNvCxnSpPr/>
          <p:nvPr/>
        </p:nvCxnSpPr>
        <p:spPr>
          <a:xfrm>
            <a:off x="5154392" y="1638054"/>
            <a:ext cx="803283" cy="829444"/>
          </a:xfrm>
          <a:prstGeom prst="straightConnector1">
            <a:avLst/>
          </a:prstGeom>
          <a:noFill/>
          <a:ln w="9525" cap="flat" cmpd="sng">
            <a:solidFill>
              <a:schemeClr val="accent1">
                <a:lumMod val="60000"/>
                <a:lumOff val="40000"/>
              </a:schemeClr>
            </a:solidFill>
            <a:prstDash val="solid"/>
            <a:round/>
            <a:headEnd type="none" w="sm" len="sm"/>
            <a:tailEnd type="none" w="sm" len="sm"/>
          </a:ln>
        </p:spPr>
      </p:cxnSp>
      <p:sp>
        <p:nvSpPr>
          <p:cNvPr id="1714" name="Google Shape;1714;p28"/>
          <p:cNvSpPr/>
          <p:nvPr/>
        </p:nvSpPr>
        <p:spPr>
          <a:xfrm flipH="1">
            <a:off x="3927748" y="2321380"/>
            <a:ext cx="2051306" cy="160321"/>
          </a:xfrm>
          <a:prstGeom prst="parallelogram">
            <a:avLst>
              <a:gd name="adj" fmla="val 96952"/>
            </a:avLst>
          </a:pr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15" name="Google Shape;1715;p28"/>
          <p:cNvSpPr/>
          <p:nvPr/>
        </p:nvSpPr>
        <p:spPr>
          <a:xfrm>
            <a:off x="3927860" y="2493355"/>
            <a:ext cx="2051306" cy="160321"/>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1713;p28">
            <a:extLst>
              <a:ext uri="{FF2B5EF4-FFF2-40B4-BE49-F238E27FC236}">
                <a16:creationId xmlns:a16="http://schemas.microsoft.com/office/drawing/2014/main" id="{83850B6D-BE52-4FAC-AE78-4C48D0053554}"/>
              </a:ext>
            </a:extLst>
          </p:cNvPr>
          <p:cNvCxnSpPr/>
          <p:nvPr/>
        </p:nvCxnSpPr>
        <p:spPr>
          <a:xfrm>
            <a:off x="7066859" y="1637246"/>
            <a:ext cx="803283" cy="829444"/>
          </a:xfrm>
          <a:prstGeom prst="straightConnector1">
            <a:avLst/>
          </a:prstGeom>
          <a:noFill/>
          <a:ln w="9525" cap="flat" cmpd="sng">
            <a:solidFill>
              <a:schemeClr val="accent1">
                <a:lumMod val="75000"/>
              </a:schemeClr>
            </a:solidFill>
            <a:prstDash val="solid"/>
            <a:round/>
            <a:headEnd type="none" w="sm" len="sm"/>
            <a:tailEnd type="none" w="sm" len="sm"/>
          </a:ln>
        </p:spPr>
      </p:cxnSp>
      <p:sp>
        <p:nvSpPr>
          <p:cNvPr id="39" name="Google Shape;1714;p28">
            <a:extLst>
              <a:ext uri="{FF2B5EF4-FFF2-40B4-BE49-F238E27FC236}">
                <a16:creationId xmlns:a16="http://schemas.microsoft.com/office/drawing/2014/main" id="{4F82B18F-1F6E-4F26-BC06-0650E2DC22E0}"/>
              </a:ext>
            </a:extLst>
          </p:cNvPr>
          <p:cNvSpPr/>
          <p:nvPr/>
        </p:nvSpPr>
        <p:spPr>
          <a:xfrm flipH="1">
            <a:off x="5840215" y="2320572"/>
            <a:ext cx="2051306" cy="160321"/>
          </a:xfrm>
          <a:prstGeom prst="parallelogram">
            <a:avLst>
              <a:gd name="adj" fmla="val 96952"/>
            </a:avLst>
          </a:prstGeom>
          <a:solidFill>
            <a:schemeClr val="accent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0" name="Google Shape;1715;p28">
            <a:extLst>
              <a:ext uri="{FF2B5EF4-FFF2-40B4-BE49-F238E27FC236}">
                <a16:creationId xmlns:a16="http://schemas.microsoft.com/office/drawing/2014/main" id="{0AD481F2-41F1-4B61-9849-0CA88F435411}"/>
              </a:ext>
            </a:extLst>
          </p:cNvPr>
          <p:cNvSpPr/>
          <p:nvPr/>
        </p:nvSpPr>
        <p:spPr>
          <a:xfrm>
            <a:off x="5840327" y="2492547"/>
            <a:ext cx="2051306" cy="160321"/>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11;p28">
            <a:extLst>
              <a:ext uri="{FF2B5EF4-FFF2-40B4-BE49-F238E27FC236}">
                <a16:creationId xmlns:a16="http://schemas.microsoft.com/office/drawing/2014/main" id="{EA9F3931-F8AA-4B3F-9EDB-38E1561A507C}"/>
              </a:ext>
            </a:extLst>
          </p:cNvPr>
          <p:cNvSpPr txBox="1"/>
          <p:nvPr/>
        </p:nvSpPr>
        <p:spPr>
          <a:xfrm>
            <a:off x="739535" y="3259726"/>
            <a:ext cx="1682702" cy="499075"/>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1200" b="1" dirty="0">
                <a:solidFill>
                  <a:schemeClr val="accent2"/>
                </a:solidFill>
                <a:latin typeface="Barlow"/>
                <a:ea typeface="Barlow"/>
                <a:cs typeface="Barlow"/>
                <a:sym typeface="Barlow"/>
              </a:rPr>
              <a:t>Sector</a:t>
            </a:r>
            <a:endParaRPr sz="1200" b="1" dirty="0">
              <a:solidFill>
                <a:schemeClr val="accent2"/>
              </a:solidFill>
              <a:latin typeface="Barlow"/>
              <a:ea typeface="Barlow"/>
              <a:cs typeface="Barlow"/>
              <a:sym typeface="Barlow"/>
            </a:endParaRPr>
          </a:p>
        </p:txBody>
      </p:sp>
      <p:sp>
        <p:nvSpPr>
          <p:cNvPr id="43" name="Google Shape;1711;p28">
            <a:extLst>
              <a:ext uri="{FF2B5EF4-FFF2-40B4-BE49-F238E27FC236}">
                <a16:creationId xmlns:a16="http://schemas.microsoft.com/office/drawing/2014/main" id="{D74A2498-A99E-4733-8178-D3BEFFC45B37}"/>
              </a:ext>
            </a:extLst>
          </p:cNvPr>
          <p:cNvSpPr txBox="1"/>
          <p:nvPr/>
        </p:nvSpPr>
        <p:spPr>
          <a:xfrm>
            <a:off x="739535" y="3748047"/>
            <a:ext cx="1682702" cy="499075"/>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1200" b="1" dirty="0">
                <a:solidFill>
                  <a:schemeClr val="accent2"/>
                </a:solidFill>
                <a:latin typeface="Barlow"/>
                <a:ea typeface="Barlow"/>
                <a:cs typeface="Barlow"/>
                <a:sym typeface="Barlow"/>
              </a:rPr>
              <a:t>Asset Type</a:t>
            </a:r>
            <a:endParaRPr sz="1200" b="1" dirty="0">
              <a:solidFill>
                <a:schemeClr val="accent2"/>
              </a:solidFill>
              <a:latin typeface="Barlow"/>
              <a:ea typeface="Barlow"/>
              <a:cs typeface="Barlow"/>
              <a:sym typeface="Barlow"/>
            </a:endParaRPr>
          </a:p>
        </p:txBody>
      </p:sp>
      <p:sp>
        <p:nvSpPr>
          <p:cNvPr id="44" name="Google Shape;1711;p28">
            <a:extLst>
              <a:ext uri="{FF2B5EF4-FFF2-40B4-BE49-F238E27FC236}">
                <a16:creationId xmlns:a16="http://schemas.microsoft.com/office/drawing/2014/main" id="{716C399B-98C6-455C-846B-14CB0795B94A}"/>
              </a:ext>
            </a:extLst>
          </p:cNvPr>
          <p:cNvSpPr txBox="1"/>
          <p:nvPr/>
        </p:nvSpPr>
        <p:spPr>
          <a:xfrm>
            <a:off x="739535" y="4236367"/>
            <a:ext cx="1682702" cy="499075"/>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1200" b="1" dirty="0">
                <a:solidFill>
                  <a:schemeClr val="accent2"/>
                </a:solidFill>
                <a:latin typeface="Barlow"/>
                <a:ea typeface="Barlow"/>
                <a:cs typeface="Barlow"/>
                <a:sym typeface="Barlow"/>
              </a:rPr>
              <a:t>Index</a:t>
            </a:r>
            <a:endParaRPr sz="1200" b="1" dirty="0">
              <a:solidFill>
                <a:schemeClr val="accent2"/>
              </a:solidFill>
              <a:latin typeface="Barlow"/>
              <a:ea typeface="Barlow"/>
              <a:cs typeface="Barlow"/>
              <a:sym typeface="Barlow"/>
            </a:endParaRPr>
          </a:p>
        </p:txBody>
      </p:sp>
      <p:sp>
        <p:nvSpPr>
          <p:cNvPr id="45" name="Google Shape;1712;p28">
            <a:extLst>
              <a:ext uri="{FF2B5EF4-FFF2-40B4-BE49-F238E27FC236}">
                <a16:creationId xmlns:a16="http://schemas.microsoft.com/office/drawing/2014/main" id="{7E17852F-73B1-401B-BCB6-6C8CA6DD3CB6}"/>
              </a:ext>
            </a:extLst>
          </p:cNvPr>
          <p:cNvSpPr txBox="1"/>
          <p:nvPr/>
        </p:nvSpPr>
        <p:spPr>
          <a:xfrm>
            <a:off x="2427057" y="3369050"/>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Tech</a:t>
            </a:r>
            <a:endParaRPr sz="1200" dirty="0">
              <a:solidFill>
                <a:schemeClr val="accent2"/>
              </a:solidFill>
              <a:latin typeface="Barlow"/>
              <a:ea typeface="Barlow"/>
              <a:cs typeface="Barlow"/>
              <a:sym typeface="Barlow"/>
            </a:endParaRPr>
          </a:p>
        </p:txBody>
      </p:sp>
      <p:sp>
        <p:nvSpPr>
          <p:cNvPr id="46" name="Google Shape;1712;p28">
            <a:extLst>
              <a:ext uri="{FF2B5EF4-FFF2-40B4-BE49-F238E27FC236}">
                <a16:creationId xmlns:a16="http://schemas.microsoft.com/office/drawing/2014/main" id="{6E0FA34A-457F-4E47-A9AE-468BA5BCB0C3}"/>
              </a:ext>
            </a:extLst>
          </p:cNvPr>
          <p:cNvSpPr txBox="1"/>
          <p:nvPr/>
        </p:nvSpPr>
        <p:spPr>
          <a:xfrm>
            <a:off x="2427057" y="3848076"/>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Stocks</a:t>
            </a:r>
            <a:endParaRPr sz="1200" dirty="0">
              <a:solidFill>
                <a:schemeClr val="accent2"/>
              </a:solidFill>
              <a:latin typeface="Barlow"/>
              <a:ea typeface="Barlow"/>
              <a:cs typeface="Barlow"/>
              <a:sym typeface="Barlow"/>
            </a:endParaRPr>
          </a:p>
        </p:txBody>
      </p:sp>
      <p:sp>
        <p:nvSpPr>
          <p:cNvPr id="47" name="Google Shape;1712;p28">
            <a:extLst>
              <a:ext uri="{FF2B5EF4-FFF2-40B4-BE49-F238E27FC236}">
                <a16:creationId xmlns:a16="http://schemas.microsoft.com/office/drawing/2014/main" id="{636467D6-676D-40F9-8B3E-D3F157957AA0}"/>
              </a:ext>
            </a:extLst>
          </p:cNvPr>
          <p:cNvSpPr txBox="1"/>
          <p:nvPr/>
        </p:nvSpPr>
        <p:spPr>
          <a:xfrm>
            <a:off x="2427057" y="4321955"/>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Index ETF</a:t>
            </a:r>
            <a:endParaRPr sz="1200" dirty="0">
              <a:solidFill>
                <a:schemeClr val="accent2"/>
              </a:solidFill>
              <a:latin typeface="Barlow"/>
              <a:ea typeface="Barlow"/>
              <a:cs typeface="Barlow"/>
              <a:sym typeface="Barlow"/>
            </a:endParaRPr>
          </a:p>
        </p:txBody>
      </p:sp>
      <p:sp>
        <p:nvSpPr>
          <p:cNvPr id="48" name="Google Shape;1712;p28">
            <a:extLst>
              <a:ext uri="{FF2B5EF4-FFF2-40B4-BE49-F238E27FC236}">
                <a16:creationId xmlns:a16="http://schemas.microsoft.com/office/drawing/2014/main" id="{0CA5B796-C842-4FEB-8FBC-5DC1364623EB}"/>
              </a:ext>
            </a:extLst>
          </p:cNvPr>
          <p:cNvSpPr txBox="1"/>
          <p:nvPr/>
        </p:nvSpPr>
        <p:spPr>
          <a:xfrm>
            <a:off x="4251895" y="2890024"/>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US Only</a:t>
            </a:r>
            <a:endParaRPr sz="1200" dirty="0">
              <a:solidFill>
                <a:schemeClr val="accent2"/>
              </a:solidFill>
              <a:latin typeface="Barlow"/>
              <a:ea typeface="Barlow"/>
              <a:cs typeface="Barlow"/>
              <a:sym typeface="Barlow"/>
            </a:endParaRPr>
          </a:p>
        </p:txBody>
      </p:sp>
      <p:sp>
        <p:nvSpPr>
          <p:cNvPr id="49" name="Google Shape;1712;p28">
            <a:extLst>
              <a:ext uri="{FF2B5EF4-FFF2-40B4-BE49-F238E27FC236}">
                <a16:creationId xmlns:a16="http://schemas.microsoft.com/office/drawing/2014/main" id="{0C1D9685-364B-42E6-A518-53EDC82336E0}"/>
              </a:ext>
            </a:extLst>
          </p:cNvPr>
          <p:cNvSpPr txBox="1"/>
          <p:nvPr/>
        </p:nvSpPr>
        <p:spPr>
          <a:xfrm>
            <a:off x="4251895" y="3369050"/>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Tech &amp; Industrial</a:t>
            </a:r>
            <a:endParaRPr sz="1200" dirty="0">
              <a:solidFill>
                <a:schemeClr val="accent2"/>
              </a:solidFill>
              <a:latin typeface="Barlow"/>
              <a:ea typeface="Barlow"/>
              <a:cs typeface="Barlow"/>
              <a:sym typeface="Barlow"/>
            </a:endParaRPr>
          </a:p>
        </p:txBody>
      </p:sp>
      <p:sp>
        <p:nvSpPr>
          <p:cNvPr id="50" name="Google Shape;1712;p28">
            <a:extLst>
              <a:ext uri="{FF2B5EF4-FFF2-40B4-BE49-F238E27FC236}">
                <a16:creationId xmlns:a16="http://schemas.microsoft.com/office/drawing/2014/main" id="{BBC05580-C8B4-4F2D-8B03-B613919D77B3}"/>
              </a:ext>
            </a:extLst>
          </p:cNvPr>
          <p:cNvSpPr txBox="1"/>
          <p:nvPr/>
        </p:nvSpPr>
        <p:spPr>
          <a:xfrm>
            <a:off x="4251895" y="3848076"/>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Stocks</a:t>
            </a:r>
            <a:endParaRPr sz="1200" dirty="0">
              <a:solidFill>
                <a:schemeClr val="accent2"/>
              </a:solidFill>
              <a:latin typeface="Barlow"/>
              <a:ea typeface="Barlow"/>
              <a:cs typeface="Barlow"/>
              <a:sym typeface="Barlow"/>
            </a:endParaRPr>
          </a:p>
        </p:txBody>
      </p:sp>
      <p:sp>
        <p:nvSpPr>
          <p:cNvPr id="51" name="Google Shape;1712;p28">
            <a:extLst>
              <a:ext uri="{FF2B5EF4-FFF2-40B4-BE49-F238E27FC236}">
                <a16:creationId xmlns:a16="http://schemas.microsoft.com/office/drawing/2014/main" id="{93FC31D9-360F-4EBD-86C4-5CAA41153170}"/>
              </a:ext>
            </a:extLst>
          </p:cNvPr>
          <p:cNvSpPr txBox="1"/>
          <p:nvPr/>
        </p:nvSpPr>
        <p:spPr>
          <a:xfrm>
            <a:off x="4251895" y="4321602"/>
            <a:ext cx="1588320"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Index ETF &amp; S&amp;P 500</a:t>
            </a:r>
            <a:endParaRPr sz="1200" dirty="0">
              <a:solidFill>
                <a:schemeClr val="accent2"/>
              </a:solidFill>
              <a:latin typeface="Barlow"/>
              <a:ea typeface="Barlow"/>
              <a:cs typeface="Barlow"/>
              <a:sym typeface="Barlow"/>
            </a:endParaRPr>
          </a:p>
        </p:txBody>
      </p:sp>
      <p:sp>
        <p:nvSpPr>
          <p:cNvPr id="52" name="Google Shape;1712;p28">
            <a:extLst>
              <a:ext uri="{FF2B5EF4-FFF2-40B4-BE49-F238E27FC236}">
                <a16:creationId xmlns:a16="http://schemas.microsoft.com/office/drawing/2014/main" id="{4CF152A7-953D-481C-B0B1-6B17C8D2E2AD}"/>
              </a:ext>
            </a:extLst>
          </p:cNvPr>
          <p:cNvSpPr txBox="1"/>
          <p:nvPr/>
        </p:nvSpPr>
        <p:spPr>
          <a:xfrm>
            <a:off x="6360960" y="2895990"/>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US Only</a:t>
            </a:r>
            <a:endParaRPr sz="1200" dirty="0">
              <a:solidFill>
                <a:schemeClr val="accent2"/>
              </a:solidFill>
              <a:latin typeface="Barlow"/>
              <a:ea typeface="Barlow"/>
              <a:cs typeface="Barlow"/>
              <a:sym typeface="Barlow"/>
            </a:endParaRPr>
          </a:p>
        </p:txBody>
      </p:sp>
      <p:sp>
        <p:nvSpPr>
          <p:cNvPr id="53" name="Google Shape;1712;p28">
            <a:extLst>
              <a:ext uri="{FF2B5EF4-FFF2-40B4-BE49-F238E27FC236}">
                <a16:creationId xmlns:a16="http://schemas.microsoft.com/office/drawing/2014/main" id="{25AF49D2-E5E0-4678-BFF9-908BEB570CAC}"/>
              </a:ext>
            </a:extLst>
          </p:cNvPr>
          <p:cNvSpPr txBox="1"/>
          <p:nvPr/>
        </p:nvSpPr>
        <p:spPr>
          <a:xfrm>
            <a:off x="6360960" y="3375016"/>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All Sectors</a:t>
            </a:r>
            <a:endParaRPr sz="1200" dirty="0">
              <a:solidFill>
                <a:schemeClr val="accent2"/>
              </a:solidFill>
              <a:latin typeface="Barlow"/>
              <a:ea typeface="Barlow"/>
              <a:cs typeface="Barlow"/>
              <a:sym typeface="Barlow"/>
            </a:endParaRPr>
          </a:p>
        </p:txBody>
      </p:sp>
      <p:sp>
        <p:nvSpPr>
          <p:cNvPr id="54" name="Google Shape;1712;p28">
            <a:extLst>
              <a:ext uri="{FF2B5EF4-FFF2-40B4-BE49-F238E27FC236}">
                <a16:creationId xmlns:a16="http://schemas.microsoft.com/office/drawing/2014/main" id="{D21322E0-06C5-441A-A53A-CA79FF354ED0}"/>
              </a:ext>
            </a:extLst>
          </p:cNvPr>
          <p:cNvSpPr txBox="1"/>
          <p:nvPr/>
        </p:nvSpPr>
        <p:spPr>
          <a:xfrm>
            <a:off x="6360960" y="3854042"/>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Stocks</a:t>
            </a:r>
            <a:endParaRPr sz="1200" dirty="0">
              <a:solidFill>
                <a:schemeClr val="accent2"/>
              </a:solidFill>
              <a:latin typeface="Barlow"/>
              <a:ea typeface="Barlow"/>
              <a:cs typeface="Barlow"/>
              <a:sym typeface="Barlow"/>
            </a:endParaRPr>
          </a:p>
        </p:txBody>
      </p:sp>
      <p:sp>
        <p:nvSpPr>
          <p:cNvPr id="55" name="Google Shape;1712;p28">
            <a:extLst>
              <a:ext uri="{FF2B5EF4-FFF2-40B4-BE49-F238E27FC236}">
                <a16:creationId xmlns:a16="http://schemas.microsoft.com/office/drawing/2014/main" id="{3BD5D66F-A679-4D08-BC41-EDA6B560B8CD}"/>
              </a:ext>
            </a:extLst>
          </p:cNvPr>
          <p:cNvSpPr txBox="1"/>
          <p:nvPr/>
        </p:nvSpPr>
        <p:spPr>
          <a:xfrm>
            <a:off x="6360960" y="4327568"/>
            <a:ext cx="1682702"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Index ETF &amp; S&amp;P 500</a:t>
            </a:r>
          </a:p>
        </p:txBody>
      </p:sp>
      <p:sp>
        <p:nvSpPr>
          <p:cNvPr id="56" name="Google Shape;1703;p28">
            <a:extLst>
              <a:ext uri="{FF2B5EF4-FFF2-40B4-BE49-F238E27FC236}">
                <a16:creationId xmlns:a16="http://schemas.microsoft.com/office/drawing/2014/main" id="{02D03B29-5E5F-411A-9E77-EC86783D3429}"/>
              </a:ext>
            </a:extLst>
          </p:cNvPr>
          <p:cNvSpPr txBox="1"/>
          <p:nvPr/>
        </p:nvSpPr>
        <p:spPr>
          <a:xfrm>
            <a:off x="4196011" y="1435356"/>
            <a:ext cx="1022838" cy="269662"/>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US" sz="1100" dirty="0">
                <a:solidFill>
                  <a:schemeClr val="accent2"/>
                </a:solidFill>
                <a:latin typeface="Barlow"/>
                <a:ea typeface="Barlow"/>
                <a:cs typeface="Barlow"/>
                <a:sym typeface="Barlow"/>
              </a:rPr>
              <a:t>Version 2.0</a:t>
            </a:r>
            <a:endParaRPr sz="1100" dirty="0">
              <a:solidFill>
                <a:schemeClr val="accent2"/>
              </a:solidFill>
              <a:latin typeface="Barlow"/>
              <a:ea typeface="Barlow"/>
              <a:cs typeface="Barlow"/>
              <a:sym typeface="Barlow"/>
            </a:endParaRPr>
          </a:p>
        </p:txBody>
      </p:sp>
      <p:sp>
        <p:nvSpPr>
          <p:cNvPr id="57" name="Google Shape;1703;p28">
            <a:extLst>
              <a:ext uri="{FF2B5EF4-FFF2-40B4-BE49-F238E27FC236}">
                <a16:creationId xmlns:a16="http://schemas.microsoft.com/office/drawing/2014/main" id="{9E23B14C-987F-497F-A38E-3FED5757FDCA}"/>
              </a:ext>
            </a:extLst>
          </p:cNvPr>
          <p:cNvSpPr txBox="1"/>
          <p:nvPr/>
        </p:nvSpPr>
        <p:spPr>
          <a:xfrm>
            <a:off x="6108478" y="1440470"/>
            <a:ext cx="1022838" cy="269662"/>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US" sz="1100" dirty="0">
                <a:solidFill>
                  <a:schemeClr val="accent2"/>
                </a:solidFill>
                <a:latin typeface="Barlow"/>
                <a:ea typeface="Barlow"/>
                <a:cs typeface="Barlow"/>
                <a:sym typeface="Barlow"/>
              </a:rPr>
              <a:t>Version 3.0</a:t>
            </a:r>
            <a:endParaRPr sz="1100" dirty="0">
              <a:solidFill>
                <a:schemeClr val="accent2"/>
              </a:solidFill>
              <a:latin typeface="Barlow"/>
              <a:ea typeface="Barlow"/>
              <a:cs typeface="Barlow"/>
              <a:sym typeface="Barlow"/>
            </a:endParaRPr>
          </a:p>
        </p:txBody>
      </p:sp>
      <p:sp>
        <p:nvSpPr>
          <p:cNvPr id="32" name="Google Shape;407;p15">
            <a:extLst>
              <a:ext uri="{FF2B5EF4-FFF2-40B4-BE49-F238E27FC236}">
                <a16:creationId xmlns:a16="http://schemas.microsoft.com/office/drawing/2014/main" id="{F88EEA51-1766-405D-93F4-194A0F11002A}"/>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6</a:t>
            </a:r>
            <a:endParaRPr b="1" dirty="0">
              <a:solidFill>
                <a:schemeClr val="lt1"/>
              </a:solidFill>
              <a:latin typeface="Barlow"/>
              <a:ea typeface="Barlow"/>
              <a:cs typeface="Barlow"/>
              <a:sym typeface="Barlow"/>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Table of Contents</a:t>
            </a:r>
            <a:endParaRPr dirty="0"/>
          </a:p>
        </p:txBody>
      </p:sp>
      <p:sp>
        <p:nvSpPr>
          <p:cNvPr id="345" name="Google Shape;345;p13"/>
          <p:cNvSpPr txBox="1">
            <a:spLocks noGrp="1"/>
          </p:cNvSpPr>
          <p:nvPr>
            <p:ph type="body" idx="1"/>
          </p:nvPr>
        </p:nvSpPr>
        <p:spPr>
          <a:xfrm>
            <a:off x="457200" y="1919550"/>
            <a:ext cx="6629400" cy="2127900"/>
          </a:xfrm>
          <a:prstGeom prst="rect">
            <a:avLst/>
          </a:prstGeom>
        </p:spPr>
        <p:txBody>
          <a:bodyPr spcFirstLastPara="1" wrap="square" lIns="0" tIns="0" rIns="0" bIns="0" anchor="t" anchorCtr="0">
            <a:noAutofit/>
          </a:bodyPr>
          <a:lstStyle/>
          <a:p>
            <a:pPr marL="342900">
              <a:buAutoNum type="arabicPeriod"/>
            </a:pPr>
            <a:r>
              <a:rPr lang="en-US" dirty="0"/>
              <a:t>Company Profile</a:t>
            </a:r>
          </a:p>
          <a:p>
            <a:pPr marL="342900">
              <a:buAutoNum type="arabicPeriod"/>
            </a:pPr>
            <a:r>
              <a:rPr lang="en-US" dirty="0"/>
              <a:t>Current Industry</a:t>
            </a:r>
          </a:p>
          <a:p>
            <a:pPr marL="342900">
              <a:buAutoNum type="arabicPeriod"/>
            </a:pPr>
            <a:r>
              <a:rPr lang="en-US" dirty="0"/>
              <a:t>Our Approach</a:t>
            </a:r>
          </a:p>
          <a:p>
            <a:pPr marL="342900">
              <a:buAutoNum type="arabicPeriod"/>
            </a:pPr>
            <a:r>
              <a:rPr lang="en-US" dirty="0"/>
              <a:t>Conclusions</a:t>
            </a:r>
          </a:p>
          <a:p>
            <a:pPr marL="342900">
              <a:buFont typeface="Barlow Light"/>
              <a:buAutoNum type="arabicPeriod"/>
            </a:pPr>
            <a:r>
              <a:rPr lang="en-US" dirty="0"/>
              <a:t>Live Demo</a:t>
            </a:r>
          </a:p>
          <a:p>
            <a:pPr marL="342900">
              <a:buAutoNum type="arabicPeriod"/>
            </a:pPr>
            <a:r>
              <a:rPr lang="en-US" dirty="0"/>
              <a:t>Product Roadmap</a:t>
            </a:r>
          </a:p>
          <a:p>
            <a:pPr marL="0" lvl="0" indent="0" algn="l" rtl="0">
              <a:spcBef>
                <a:spcPts val="600"/>
              </a:spcBef>
              <a:spcAft>
                <a:spcPts val="0"/>
              </a:spcAft>
              <a:buClr>
                <a:schemeClr val="dk1"/>
              </a:buClr>
              <a:buSzPts val="1100"/>
              <a:buFont typeface="Arial"/>
              <a:buNone/>
            </a:pPr>
            <a:endParaRPr dirty="0"/>
          </a:p>
        </p:txBody>
      </p:sp>
      <p:grpSp>
        <p:nvGrpSpPr>
          <p:cNvPr id="348" name="Google Shape;348;p13"/>
          <p:cNvGrpSpPr/>
          <p:nvPr/>
        </p:nvGrpSpPr>
        <p:grpSpPr>
          <a:xfrm>
            <a:off x="6056647" y="380988"/>
            <a:ext cx="2706354" cy="1604434"/>
            <a:chOff x="6986665" y="3298709"/>
            <a:chExt cx="1817809" cy="1077669"/>
          </a:xfrm>
        </p:grpSpPr>
        <p:sp>
          <p:nvSpPr>
            <p:cNvPr id="349" name="Google Shape;349;p13"/>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13"/>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13"/>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13"/>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13"/>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13"/>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13"/>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13"/>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13"/>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13"/>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13"/>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13"/>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13"/>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13"/>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13"/>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13"/>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13"/>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13"/>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13"/>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13"/>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13"/>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13"/>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13"/>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13"/>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987009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741" name="Google Shape;15;p3">
            <a:extLst>
              <a:ext uri="{FF2B5EF4-FFF2-40B4-BE49-F238E27FC236}">
                <a16:creationId xmlns:a16="http://schemas.microsoft.com/office/drawing/2014/main" id="{1EC886FD-39C9-4E2B-A75E-D630B6894CAD}"/>
              </a:ext>
            </a:extLst>
          </p:cNvPr>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p>
            <a:pPr lvl="0"/>
            <a:r>
              <a:rPr lang="en-US" dirty="0"/>
              <a:t>Company Profile</a:t>
            </a:r>
          </a:p>
        </p:txBody>
      </p:sp>
      <p:sp>
        <p:nvSpPr>
          <p:cNvPr id="406" name="Google Shape;406;p15"/>
          <p:cNvSpPr txBox="1">
            <a:spLocks noGrp="1"/>
          </p:cNvSpPr>
          <p:nvPr>
            <p:ph type="subTitle" idx="1"/>
          </p:nvPr>
        </p:nvSpPr>
        <p:spPr>
          <a:xfrm>
            <a:off x="1085850" y="3287726"/>
            <a:ext cx="4676700" cy="383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Let’s start with the first set of slides</a:t>
            </a:r>
            <a:endParaRPr/>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chemeClr val="lt1"/>
                </a:solidFill>
                <a:latin typeface="Barlow"/>
                <a:ea typeface="Barlow"/>
                <a:cs typeface="Barlow"/>
                <a:sym typeface="Barlow"/>
              </a:rPr>
              <a:t>1</a:t>
            </a:r>
            <a:endParaRPr sz="3600" b="1">
              <a:solidFill>
                <a:schemeClr val="lt1"/>
              </a:solidFill>
              <a:latin typeface="Barlow"/>
              <a:ea typeface="Barlow"/>
              <a:cs typeface="Barlow"/>
              <a:sym typeface="Barlow"/>
            </a:endParaRPr>
          </a:p>
        </p:txBody>
      </p:sp>
      <p:grpSp>
        <p:nvGrpSpPr>
          <p:cNvPr id="111" name="Google Shape;2858;p37">
            <a:extLst>
              <a:ext uri="{FF2B5EF4-FFF2-40B4-BE49-F238E27FC236}">
                <a16:creationId xmlns:a16="http://schemas.microsoft.com/office/drawing/2014/main" id="{F6F63A77-6E53-42F9-88EA-4599FD2A75CF}"/>
              </a:ext>
            </a:extLst>
          </p:cNvPr>
          <p:cNvGrpSpPr/>
          <p:nvPr/>
        </p:nvGrpSpPr>
        <p:grpSpPr>
          <a:xfrm>
            <a:off x="5591139" y="961773"/>
            <a:ext cx="3095661" cy="3219953"/>
            <a:chOff x="2152775" y="305709"/>
            <a:chExt cx="4264823" cy="4762415"/>
          </a:xfrm>
        </p:grpSpPr>
        <p:grpSp>
          <p:nvGrpSpPr>
            <p:cNvPr id="112" name="Google Shape;2859;p37">
              <a:extLst>
                <a:ext uri="{FF2B5EF4-FFF2-40B4-BE49-F238E27FC236}">
                  <a16:creationId xmlns:a16="http://schemas.microsoft.com/office/drawing/2014/main" id="{C122C369-CF03-4898-9420-A7CADE2590EF}"/>
                </a:ext>
              </a:extLst>
            </p:cNvPr>
            <p:cNvGrpSpPr/>
            <p:nvPr/>
          </p:nvGrpSpPr>
          <p:grpSpPr>
            <a:xfrm>
              <a:off x="2593845" y="3487641"/>
              <a:ext cx="936028" cy="696373"/>
              <a:chOff x="4403470" y="4229766"/>
              <a:chExt cx="936028" cy="696373"/>
            </a:xfrm>
          </p:grpSpPr>
          <p:sp>
            <p:nvSpPr>
              <p:cNvPr id="724" name="Google Shape;2860;p37">
                <a:extLst>
                  <a:ext uri="{FF2B5EF4-FFF2-40B4-BE49-F238E27FC236}">
                    <a16:creationId xmlns:a16="http://schemas.microsoft.com/office/drawing/2014/main" id="{A43F8A13-7CBB-49C9-AA5F-71FFD0FF83D2}"/>
                  </a:ext>
                </a:extLst>
              </p:cNvPr>
              <p:cNvSpPr/>
              <p:nvPr/>
            </p:nvSpPr>
            <p:spPr>
              <a:xfrm>
                <a:off x="4403470" y="441464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2861;p37">
                <a:extLst>
                  <a:ext uri="{FF2B5EF4-FFF2-40B4-BE49-F238E27FC236}">
                    <a16:creationId xmlns:a16="http://schemas.microsoft.com/office/drawing/2014/main" id="{9651E275-BE69-46AC-AE2E-397622B11849}"/>
                  </a:ext>
                </a:extLst>
              </p:cNvPr>
              <p:cNvSpPr/>
              <p:nvPr/>
            </p:nvSpPr>
            <p:spPr>
              <a:xfrm>
                <a:off x="4455646" y="433930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2862;p37">
                <a:extLst>
                  <a:ext uri="{FF2B5EF4-FFF2-40B4-BE49-F238E27FC236}">
                    <a16:creationId xmlns:a16="http://schemas.microsoft.com/office/drawing/2014/main" id="{1BECA6D5-57E8-4C57-B786-9C4F83FEF57F}"/>
                  </a:ext>
                </a:extLst>
              </p:cNvPr>
              <p:cNvSpPr/>
              <p:nvPr/>
            </p:nvSpPr>
            <p:spPr>
              <a:xfrm>
                <a:off x="4455741" y="4482465"/>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2863;p37">
                <a:extLst>
                  <a:ext uri="{FF2B5EF4-FFF2-40B4-BE49-F238E27FC236}">
                    <a16:creationId xmlns:a16="http://schemas.microsoft.com/office/drawing/2014/main" id="{258C369C-3119-45BC-8E1D-60BBF93836BE}"/>
                  </a:ext>
                </a:extLst>
              </p:cNvPr>
              <p:cNvSpPr/>
              <p:nvPr/>
            </p:nvSpPr>
            <p:spPr>
              <a:xfrm>
                <a:off x="5272972" y="4485513"/>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2864;p37">
                <a:extLst>
                  <a:ext uri="{FF2B5EF4-FFF2-40B4-BE49-F238E27FC236}">
                    <a16:creationId xmlns:a16="http://schemas.microsoft.com/office/drawing/2014/main" id="{48323A3A-72E2-4640-8F0D-03463BB63F17}"/>
                  </a:ext>
                </a:extLst>
              </p:cNvPr>
              <p:cNvSpPr/>
              <p:nvPr/>
            </p:nvSpPr>
            <p:spPr>
              <a:xfrm>
                <a:off x="4455646" y="422976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2865;p37">
                <a:extLst>
                  <a:ext uri="{FF2B5EF4-FFF2-40B4-BE49-F238E27FC236}">
                    <a16:creationId xmlns:a16="http://schemas.microsoft.com/office/drawing/2014/main" id="{9C082EAB-A5E5-4697-ADC2-7475D19375B1}"/>
                  </a:ext>
                </a:extLst>
              </p:cNvPr>
              <p:cNvSpPr/>
              <p:nvPr/>
            </p:nvSpPr>
            <p:spPr>
              <a:xfrm>
                <a:off x="4581266" y="4299370"/>
                <a:ext cx="632693" cy="366117"/>
              </a:xfrm>
              <a:custGeom>
                <a:avLst/>
                <a:gdLst/>
                <a:ahLst/>
                <a:cxnLst/>
                <a:rect l="l" t="t" r="r" b="b"/>
                <a:pathLst>
                  <a:path w="632693" h="366117" extrusionOk="0">
                    <a:moveTo>
                      <a:pt x="632116" y="194048"/>
                    </a:moveTo>
                    <a:cubicBezTo>
                      <a:pt x="627555" y="237101"/>
                      <a:pt x="596952" y="279773"/>
                      <a:pt x="540025" y="312539"/>
                    </a:cubicBezTo>
                    <a:cubicBezTo>
                      <a:pt x="416476" y="383977"/>
                      <a:pt x="216136" y="383977"/>
                      <a:pt x="92586" y="312539"/>
                    </a:cubicBezTo>
                    <a:cubicBezTo>
                      <a:pt x="35564" y="279487"/>
                      <a:pt x="4962" y="237101"/>
                      <a:pt x="590" y="194048"/>
                    </a:cubicBezTo>
                    <a:cubicBezTo>
                      <a:pt x="-4732" y="143661"/>
                      <a:pt x="25965" y="92130"/>
                      <a:pt x="92586" y="53650"/>
                    </a:cubicBezTo>
                    <a:cubicBezTo>
                      <a:pt x="216136" y="-17883"/>
                      <a:pt x="416476" y="-17883"/>
                      <a:pt x="540025" y="53650"/>
                    </a:cubicBezTo>
                    <a:cubicBezTo>
                      <a:pt x="607121" y="92130"/>
                      <a:pt x="63734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2866;p37">
                <a:extLst>
                  <a:ext uri="{FF2B5EF4-FFF2-40B4-BE49-F238E27FC236}">
                    <a16:creationId xmlns:a16="http://schemas.microsoft.com/office/drawing/2014/main" id="{39A0110E-B5A8-4366-AC60-9FC87C817045}"/>
                  </a:ext>
                </a:extLst>
              </p:cNvPr>
              <p:cNvSpPr/>
              <p:nvPr/>
            </p:nvSpPr>
            <p:spPr>
              <a:xfrm>
                <a:off x="4581856" y="4321278"/>
                <a:ext cx="631526" cy="344209"/>
              </a:xfrm>
              <a:custGeom>
                <a:avLst/>
                <a:gdLst/>
                <a:ahLst/>
                <a:cxnLst/>
                <a:rect l="l" t="t" r="r" b="b"/>
                <a:pathLst>
                  <a:path w="631526" h="344209" extrusionOk="0">
                    <a:moveTo>
                      <a:pt x="631527"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1" name="Google Shape;2867;p37">
                <a:extLst>
                  <a:ext uri="{FF2B5EF4-FFF2-40B4-BE49-F238E27FC236}">
                    <a16:creationId xmlns:a16="http://schemas.microsoft.com/office/drawing/2014/main" id="{9AAEC69B-F688-4D67-B90B-B55F77460412}"/>
                  </a:ext>
                </a:extLst>
              </p:cNvPr>
              <p:cNvSpPr/>
              <p:nvPr/>
            </p:nvSpPr>
            <p:spPr>
              <a:xfrm>
                <a:off x="4743040" y="4404074"/>
                <a:ext cx="295357" cy="184784"/>
              </a:xfrm>
              <a:custGeom>
                <a:avLst/>
                <a:gdLst/>
                <a:ahLst/>
                <a:cxnLst/>
                <a:rect l="l" t="t" r="r" b="b"/>
                <a:pathLst>
                  <a:path w="295357" h="184784" extrusionOk="0">
                    <a:moveTo>
                      <a:pt x="149875" y="29432"/>
                    </a:moveTo>
                    <a:cubicBezTo>
                      <a:pt x="145990" y="29423"/>
                      <a:pt x="142111" y="29737"/>
                      <a:pt x="138280" y="30385"/>
                    </a:cubicBezTo>
                    <a:cubicBezTo>
                      <a:pt x="133053" y="31147"/>
                      <a:pt x="127256" y="32195"/>
                      <a:pt x="120793" y="33528"/>
                    </a:cubicBezTo>
                    <a:cubicBezTo>
                      <a:pt x="114331" y="34862"/>
                      <a:pt x="107678" y="36576"/>
                      <a:pt x="100645" y="38671"/>
                    </a:cubicBezTo>
                    <a:cubicBezTo>
                      <a:pt x="93878" y="40719"/>
                      <a:pt x="87271" y="43272"/>
                      <a:pt x="80877" y="46292"/>
                    </a:cubicBezTo>
                    <a:lnTo>
                      <a:pt x="131722" y="75629"/>
                    </a:lnTo>
                    <a:lnTo>
                      <a:pt x="141226" y="72390"/>
                    </a:lnTo>
                    <a:cubicBezTo>
                      <a:pt x="154151" y="68104"/>
                      <a:pt x="166316" y="64484"/>
                      <a:pt x="177816" y="61436"/>
                    </a:cubicBezTo>
                    <a:cubicBezTo>
                      <a:pt x="188584" y="58598"/>
                      <a:pt x="199589" y="56779"/>
                      <a:pt x="210699" y="56007"/>
                    </a:cubicBezTo>
                    <a:cubicBezTo>
                      <a:pt x="220849" y="55397"/>
                      <a:pt x="231037" y="56102"/>
                      <a:pt x="241016" y="58103"/>
                    </a:cubicBezTo>
                    <a:cubicBezTo>
                      <a:pt x="251062" y="60293"/>
                      <a:pt x="260689" y="64084"/>
                      <a:pt x="269527" y="69342"/>
                    </a:cubicBezTo>
                    <a:cubicBezTo>
                      <a:pt x="278299" y="73743"/>
                      <a:pt x="285826" y="80296"/>
                      <a:pt x="291386" y="88392"/>
                    </a:cubicBezTo>
                    <a:cubicBezTo>
                      <a:pt x="295112" y="94317"/>
                      <a:pt x="296281" y="101498"/>
                      <a:pt x="294617" y="108299"/>
                    </a:cubicBezTo>
                    <a:cubicBezTo>
                      <a:pt x="292460" y="115776"/>
                      <a:pt x="288364" y="122549"/>
                      <a:pt x="282738" y="127921"/>
                    </a:cubicBezTo>
                    <a:cubicBezTo>
                      <a:pt x="275762" y="134922"/>
                      <a:pt x="267978" y="141065"/>
                      <a:pt x="259548" y="146209"/>
                    </a:cubicBezTo>
                    <a:lnTo>
                      <a:pt x="291861" y="165259"/>
                    </a:lnTo>
                    <a:lnTo>
                      <a:pt x="274279" y="175451"/>
                    </a:lnTo>
                    <a:lnTo>
                      <a:pt x="241681" y="156401"/>
                    </a:lnTo>
                    <a:cubicBezTo>
                      <a:pt x="226162" y="164068"/>
                      <a:pt x="209929" y="170193"/>
                      <a:pt x="193212" y="174688"/>
                    </a:cubicBezTo>
                    <a:cubicBezTo>
                      <a:pt x="175734" y="179604"/>
                      <a:pt x="157863" y="182975"/>
                      <a:pt x="139801" y="184785"/>
                    </a:cubicBezTo>
                    <a:lnTo>
                      <a:pt x="122219" y="154305"/>
                    </a:lnTo>
                    <a:cubicBezTo>
                      <a:pt x="126957" y="154276"/>
                      <a:pt x="131688" y="153924"/>
                      <a:pt x="136379" y="153257"/>
                    </a:cubicBezTo>
                    <a:cubicBezTo>
                      <a:pt x="142842" y="152495"/>
                      <a:pt x="149875" y="151257"/>
                      <a:pt x="157763" y="149638"/>
                    </a:cubicBezTo>
                    <a:cubicBezTo>
                      <a:pt x="165651" y="148019"/>
                      <a:pt x="173824" y="145733"/>
                      <a:pt x="182568" y="143256"/>
                    </a:cubicBezTo>
                    <a:cubicBezTo>
                      <a:pt x="191055" y="140684"/>
                      <a:pt x="199342" y="137503"/>
                      <a:pt x="207373" y="133731"/>
                    </a:cubicBezTo>
                    <a:lnTo>
                      <a:pt x="156812" y="104489"/>
                    </a:lnTo>
                    <a:cubicBezTo>
                      <a:pt x="154722" y="105346"/>
                      <a:pt x="152536" y="106109"/>
                      <a:pt x="150255" y="106871"/>
                    </a:cubicBezTo>
                    <a:lnTo>
                      <a:pt x="143317" y="108966"/>
                    </a:lnTo>
                    <a:cubicBezTo>
                      <a:pt x="130582" y="113157"/>
                      <a:pt x="118987" y="116396"/>
                      <a:pt x="108343" y="118491"/>
                    </a:cubicBezTo>
                    <a:cubicBezTo>
                      <a:pt x="98576" y="120768"/>
                      <a:pt x="88616" y="122101"/>
                      <a:pt x="78596" y="122492"/>
                    </a:cubicBezTo>
                    <a:cubicBezTo>
                      <a:pt x="69750" y="122854"/>
                      <a:pt x="60896" y="122015"/>
                      <a:pt x="52271" y="120015"/>
                    </a:cubicBezTo>
                    <a:cubicBezTo>
                      <a:pt x="43727" y="118091"/>
                      <a:pt x="35524" y="114881"/>
                      <a:pt x="27941" y="110490"/>
                    </a:cubicBezTo>
                    <a:cubicBezTo>
                      <a:pt x="19600" y="106099"/>
                      <a:pt x="12355" y="99889"/>
                      <a:pt x="6748" y="92297"/>
                    </a:cubicBezTo>
                    <a:cubicBezTo>
                      <a:pt x="2686" y="86592"/>
                      <a:pt x="675" y="79677"/>
                      <a:pt x="1045" y="72676"/>
                    </a:cubicBezTo>
                    <a:cubicBezTo>
                      <a:pt x="1772" y="65380"/>
                      <a:pt x="4687" y="58464"/>
                      <a:pt x="9409" y="52864"/>
                    </a:cubicBezTo>
                    <a:cubicBezTo>
                      <a:pt x="15218" y="45482"/>
                      <a:pt x="22145" y="39053"/>
                      <a:pt x="29937" y="33814"/>
                    </a:cubicBezTo>
                    <a:lnTo>
                      <a:pt x="0" y="16478"/>
                    </a:lnTo>
                    <a:lnTo>
                      <a:pt x="17677" y="6858"/>
                    </a:lnTo>
                    <a:lnTo>
                      <a:pt x="47424" y="24003"/>
                    </a:lnTo>
                    <a:cubicBezTo>
                      <a:pt x="61333" y="17050"/>
                      <a:pt x="75962" y="11659"/>
                      <a:pt x="91046" y="7906"/>
                    </a:cubicBezTo>
                    <a:cubicBezTo>
                      <a:pt x="105358" y="4277"/>
                      <a:pt x="119901" y="1629"/>
                      <a:pt x="134574" y="0"/>
                    </a:cubicBezTo>
                    <a:close/>
                    <a:moveTo>
                      <a:pt x="63485" y="82772"/>
                    </a:moveTo>
                    <a:cubicBezTo>
                      <a:pt x="70153" y="86639"/>
                      <a:pt x="77868" y="88306"/>
                      <a:pt x="85534" y="87535"/>
                    </a:cubicBezTo>
                    <a:cubicBezTo>
                      <a:pt x="95850" y="86363"/>
                      <a:pt x="106013" y="84096"/>
                      <a:pt x="115851" y="80772"/>
                    </a:cubicBezTo>
                    <a:lnTo>
                      <a:pt x="68332" y="53245"/>
                    </a:lnTo>
                    <a:cubicBezTo>
                      <a:pt x="50845" y="64675"/>
                      <a:pt x="49230" y="74514"/>
                      <a:pt x="63485" y="82772"/>
                    </a:cubicBezTo>
                    <a:close/>
                    <a:moveTo>
                      <a:pt x="230372" y="96774"/>
                    </a:moveTo>
                    <a:cubicBezTo>
                      <a:pt x="223130" y="92793"/>
                      <a:pt x="214786" y="91288"/>
                      <a:pt x="206612" y="92488"/>
                    </a:cubicBezTo>
                    <a:cubicBezTo>
                      <a:pt x="195331" y="93945"/>
                      <a:pt x="184202" y="96403"/>
                      <a:pt x="173349" y="99822"/>
                    </a:cubicBezTo>
                    <a:lnTo>
                      <a:pt x="220868" y="127159"/>
                    </a:lnTo>
                    <a:cubicBezTo>
                      <a:pt x="240892" y="114776"/>
                      <a:pt x="244057" y="104651"/>
                      <a:pt x="23037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2" name="Google Shape;2868;p37">
                <a:extLst>
                  <a:ext uri="{FF2B5EF4-FFF2-40B4-BE49-F238E27FC236}">
                    <a16:creationId xmlns:a16="http://schemas.microsoft.com/office/drawing/2014/main" id="{E754131C-5486-4D54-8CC9-6A521AC6BEE0}"/>
                  </a:ext>
                </a:extLst>
              </p:cNvPr>
              <p:cNvSpPr/>
              <p:nvPr/>
            </p:nvSpPr>
            <p:spPr>
              <a:xfrm>
                <a:off x="4865259" y="4541234"/>
                <a:ext cx="19007" cy="25527"/>
              </a:xfrm>
              <a:custGeom>
                <a:avLst/>
                <a:gdLst/>
                <a:ahLst/>
                <a:cxnLst/>
                <a:rect l="l" t="t" r="r" b="b"/>
                <a:pathLst>
                  <a:path w="19007" h="25527"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2869;p37">
                <a:extLst>
                  <a:ext uri="{FF2B5EF4-FFF2-40B4-BE49-F238E27FC236}">
                    <a16:creationId xmlns:a16="http://schemas.microsoft.com/office/drawing/2014/main" id="{F293C0B0-0BBA-412F-9291-68AC880CD93C}"/>
                  </a:ext>
                </a:extLst>
              </p:cNvPr>
              <p:cNvSpPr/>
              <p:nvPr/>
            </p:nvSpPr>
            <p:spPr>
              <a:xfrm>
                <a:off x="4992800" y="4552092"/>
                <a:ext cx="42006" cy="19716"/>
              </a:xfrm>
              <a:custGeom>
                <a:avLst/>
                <a:gdLst/>
                <a:ahLst/>
                <a:cxnLst/>
                <a:rect l="l" t="t" r="r" b="b"/>
                <a:pathLst>
                  <a:path w="42006" h="19716" extrusionOk="0">
                    <a:moveTo>
                      <a:pt x="42007" y="17240"/>
                    </a:moveTo>
                    <a:lnTo>
                      <a:pt x="42007" y="0"/>
                    </a:lnTo>
                    <a:lnTo>
                      <a:pt x="0" y="3238"/>
                    </a:lnTo>
                    <a:lnTo>
                      <a:pt x="24045" y="19717"/>
                    </a:lnTo>
                    <a:lnTo>
                      <a:pt x="42007"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2870;p37">
                <a:extLst>
                  <a:ext uri="{FF2B5EF4-FFF2-40B4-BE49-F238E27FC236}">
                    <a16:creationId xmlns:a16="http://schemas.microsoft.com/office/drawing/2014/main" id="{76C9FA77-FAA5-4884-82FC-02F39DA1D624}"/>
                  </a:ext>
                </a:extLst>
              </p:cNvPr>
              <p:cNvSpPr/>
              <p:nvPr/>
            </p:nvSpPr>
            <p:spPr>
              <a:xfrm>
                <a:off x="5006866" y="4488941"/>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2871;p37">
                <a:extLst>
                  <a:ext uri="{FF2B5EF4-FFF2-40B4-BE49-F238E27FC236}">
                    <a16:creationId xmlns:a16="http://schemas.microsoft.com/office/drawing/2014/main" id="{92247A53-B405-4A7A-8774-B0E585CD76C2}"/>
                  </a:ext>
                </a:extLst>
              </p:cNvPr>
              <p:cNvSpPr/>
              <p:nvPr/>
            </p:nvSpPr>
            <p:spPr>
              <a:xfrm>
                <a:off x="4908026" y="449532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2872;p37">
                <a:extLst>
                  <a:ext uri="{FF2B5EF4-FFF2-40B4-BE49-F238E27FC236}">
                    <a16:creationId xmlns:a16="http://schemas.microsoft.com/office/drawing/2014/main" id="{149B1876-2E3F-48C5-B364-3DBB9CCA955C}"/>
                  </a:ext>
                </a:extLst>
              </p:cNvPr>
              <p:cNvSpPr/>
              <p:nvPr/>
            </p:nvSpPr>
            <p:spPr>
              <a:xfrm>
                <a:off x="4811468" y="4440078"/>
                <a:ext cx="58923" cy="38957"/>
              </a:xfrm>
              <a:custGeom>
                <a:avLst/>
                <a:gdLst/>
                <a:ahLst/>
                <a:cxnLst/>
                <a:rect l="l" t="t" r="r" b="b"/>
                <a:pathLst>
                  <a:path w="58923" h="38957" extrusionOk="0">
                    <a:moveTo>
                      <a:pt x="0" y="11144"/>
                    </a:moveTo>
                    <a:lnTo>
                      <a:pt x="48945" y="38957"/>
                    </a:lnTo>
                    <a:lnTo>
                      <a:pt x="58924" y="31718"/>
                    </a:lnTo>
                    <a:cubicBezTo>
                      <a:pt x="58924" y="31718"/>
                      <a:pt x="52841" y="24670"/>
                      <a:pt x="52366" y="23908"/>
                    </a:cubicBezTo>
                    <a:cubicBezTo>
                      <a:pt x="47964" y="18878"/>
                      <a:pt x="42800" y="14573"/>
                      <a:pt x="37065" y="11144"/>
                    </a:cubicBezTo>
                    <a:cubicBezTo>
                      <a:pt x="33453" y="10478"/>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7" name="Google Shape;2873;p37">
                <a:extLst>
                  <a:ext uri="{FF2B5EF4-FFF2-40B4-BE49-F238E27FC236}">
                    <a16:creationId xmlns:a16="http://schemas.microsoft.com/office/drawing/2014/main" id="{DF620359-3C9F-458B-9081-0C287CCF86DC}"/>
                  </a:ext>
                </a:extLst>
              </p:cNvPr>
              <p:cNvSpPr/>
              <p:nvPr/>
            </p:nvSpPr>
            <p:spPr>
              <a:xfrm>
                <a:off x="4865639" y="440902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8" name="Google Shape;2874;p37">
                <a:extLst>
                  <a:ext uri="{FF2B5EF4-FFF2-40B4-BE49-F238E27FC236}">
                    <a16:creationId xmlns:a16="http://schemas.microsoft.com/office/drawing/2014/main" id="{D04A99D7-EB63-4C6F-8545-3AF7312A7754}"/>
                  </a:ext>
                </a:extLst>
              </p:cNvPr>
              <p:cNvSpPr/>
              <p:nvPr/>
            </p:nvSpPr>
            <p:spPr>
              <a:xfrm>
                <a:off x="4743421" y="4403978"/>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9" name="Google Shape;2875;p37">
                <a:extLst>
                  <a:ext uri="{FF2B5EF4-FFF2-40B4-BE49-F238E27FC236}">
                    <a16:creationId xmlns:a16="http://schemas.microsoft.com/office/drawing/2014/main" id="{F109C941-6D33-4C03-A4B6-DA026E0A78E5}"/>
                  </a:ext>
                </a:extLst>
              </p:cNvPr>
              <p:cNvSpPr/>
              <p:nvPr/>
            </p:nvSpPr>
            <p:spPr>
              <a:xfrm>
                <a:off x="4744371" y="4461509"/>
                <a:ext cx="29936" cy="30289"/>
              </a:xfrm>
              <a:custGeom>
                <a:avLst/>
                <a:gdLst/>
                <a:ahLst/>
                <a:cxnLst/>
                <a:rect l="l" t="t" r="r" b="b"/>
                <a:pathLst>
                  <a:path w="29936" h="30289" extrusionOk="0">
                    <a:moveTo>
                      <a:pt x="0" y="17907"/>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2876;p37">
                <a:extLst>
                  <a:ext uri="{FF2B5EF4-FFF2-40B4-BE49-F238E27FC236}">
                    <a16:creationId xmlns:a16="http://schemas.microsoft.com/office/drawing/2014/main" id="{428D97DE-EAE4-42F4-8E81-B5D15F5BF22C}"/>
                  </a:ext>
                </a:extLst>
              </p:cNvPr>
              <p:cNvSpPr/>
              <p:nvPr/>
            </p:nvSpPr>
            <p:spPr>
              <a:xfrm>
                <a:off x="4743040" y="4386929"/>
                <a:ext cx="295352" cy="185070"/>
              </a:xfrm>
              <a:custGeom>
                <a:avLst/>
                <a:gdLst/>
                <a:ahLst/>
                <a:cxnLst/>
                <a:rect l="l" t="t" r="r" b="b"/>
                <a:pathLst>
                  <a:path w="295352" h="185070" extrusionOk="0">
                    <a:moveTo>
                      <a:pt x="149875" y="29432"/>
                    </a:moveTo>
                    <a:cubicBezTo>
                      <a:pt x="145994" y="29432"/>
                      <a:pt x="142119" y="29718"/>
                      <a:pt x="138280" y="30289"/>
                    </a:cubicBezTo>
                    <a:cubicBezTo>
                      <a:pt x="133053" y="31051"/>
                      <a:pt x="127256" y="32099"/>
                      <a:pt x="120793" y="33528"/>
                    </a:cubicBezTo>
                    <a:cubicBezTo>
                      <a:pt x="114331" y="34957"/>
                      <a:pt x="107678" y="36576"/>
                      <a:pt x="100645" y="38671"/>
                    </a:cubicBezTo>
                    <a:cubicBezTo>
                      <a:pt x="93881" y="40691"/>
                      <a:pt x="87274" y="43205"/>
                      <a:pt x="80877" y="46196"/>
                    </a:cubicBezTo>
                    <a:lnTo>
                      <a:pt x="131722" y="75629"/>
                    </a:lnTo>
                    <a:lnTo>
                      <a:pt x="141226" y="72390"/>
                    </a:lnTo>
                    <a:cubicBezTo>
                      <a:pt x="154151" y="68104"/>
                      <a:pt x="166316" y="64484"/>
                      <a:pt x="177816" y="61436"/>
                    </a:cubicBezTo>
                    <a:cubicBezTo>
                      <a:pt x="188574" y="58550"/>
                      <a:pt x="199589" y="56740"/>
                      <a:pt x="210699" y="56007"/>
                    </a:cubicBezTo>
                    <a:cubicBezTo>
                      <a:pt x="220849" y="55369"/>
                      <a:pt x="231037" y="56045"/>
                      <a:pt x="241016" y="58007"/>
                    </a:cubicBezTo>
                    <a:cubicBezTo>
                      <a:pt x="251052" y="60274"/>
                      <a:pt x="260670" y="64094"/>
                      <a:pt x="269527" y="69342"/>
                    </a:cubicBezTo>
                    <a:cubicBezTo>
                      <a:pt x="278328" y="73705"/>
                      <a:pt x="285855" y="80258"/>
                      <a:pt x="291386" y="88392"/>
                    </a:cubicBezTo>
                    <a:cubicBezTo>
                      <a:pt x="295112" y="94278"/>
                      <a:pt x="296271" y="101432"/>
                      <a:pt x="294617" y="108204"/>
                    </a:cubicBezTo>
                    <a:cubicBezTo>
                      <a:pt x="292508" y="115700"/>
                      <a:pt x="288402" y="122482"/>
                      <a:pt x="282738" y="127825"/>
                    </a:cubicBezTo>
                    <a:cubicBezTo>
                      <a:pt x="275762" y="134855"/>
                      <a:pt x="267978" y="141027"/>
                      <a:pt x="259548" y="146209"/>
                    </a:cubicBezTo>
                    <a:lnTo>
                      <a:pt x="291861" y="165259"/>
                    </a:lnTo>
                    <a:lnTo>
                      <a:pt x="274279" y="175546"/>
                    </a:lnTo>
                    <a:lnTo>
                      <a:pt x="241681" y="156496"/>
                    </a:lnTo>
                    <a:cubicBezTo>
                      <a:pt x="226181" y="164239"/>
                      <a:pt x="209939" y="170402"/>
                      <a:pt x="193212" y="174879"/>
                    </a:cubicBezTo>
                    <a:cubicBezTo>
                      <a:pt x="175668" y="179784"/>
                      <a:pt x="157733" y="183194"/>
                      <a:pt x="139611" y="185071"/>
                    </a:cubicBezTo>
                    <a:lnTo>
                      <a:pt x="122219" y="154305"/>
                    </a:lnTo>
                    <a:cubicBezTo>
                      <a:pt x="125355" y="154305"/>
                      <a:pt x="130107" y="154305"/>
                      <a:pt x="136379" y="153257"/>
                    </a:cubicBezTo>
                    <a:cubicBezTo>
                      <a:pt x="142652" y="152209"/>
                      <a:pt x="149875" y="151257"/>
                      <a:pt x="157763" y="149542"/>
                    </a:cubicBezTo>
                    <a:cubicBezTo>
                      <a:pt x="165651" y="147828"/>
                      <a:pt x="173824" y="145732"/>
                      <a:pt x="182568" y="143161"/>
                    </a:cubicBezTo>
                    <a:cubicBezTo>
                      <a:pt x="191074" y="140636"/>
                      <a:pt x="199361" y="137446"/>
                      <a:pt x="207373" y="133636"/>
                    </a:cubicBezTo>
                    <a:lnTo>
                      <a:pt x="156812" y="104394"/>
                    </a:lnTo>
                    <a:cubicBezTo>
                      <a:pt x="154722" y="105156"/>
                      <a:pt x="152536" y="106013"/>
                      <a:pt x="150255" y="106680"/>
                    </a:cubicBezTo>
                    <a:lnTo>
                      <a:pt x="143317" y="108871"/>
                    </a:lnTo>
                    <a:cubicBezTo>
                      <a:pt x="130582" y="113062"/>
                      <a:pt x="118987" y="116300"/>
                      <a:pt x="108343" y="118396"/>
                    </a:cubicBezTo>
                    <a:cubicBezTo>
                      <a:pt x="98576" y="120672"/>
                      <a:pt x="88616" y="122006"/>
                      <a:pt x="78596" y="122396"/>
                    </a:cubicBezTo>
                    <a:cubicBezTo>
                      <a:pt x="69751" y="122711"/>
                      <a:pt x="60903" y="121882"/>
                      <a:pt x="52271" y="119920"/>
                    </a:cubicBezTo>
                    <a:cubicBezTo>
                      <a:pt x="43739" y="117958"/>
                      <a:pt x="35542" y="114748"/>
                      <a:pt x="27941" y="110395"/>
                    </a:cubicBezTo>
                    <a:cubicBezTo>
                      <a:pt x="19600" y="106004"/>
                      <a:pt x="12355" y="99793"/>
                      <a:pt x="6748" y="92202"/>
                    </a:cubicBezTo>
                    <a:cubicBezTo>
                      <a:pt x="2692" y="86496"/>
                      <a:pt x="682" y="79581"/>
                      <a:pt x="1045" y="72580"/>
                    </a:cubicBezTo>
                    <a:cubicBezTo>
                      <a:pt x="1772" y="65284"/>
                      <a:pt x="4687" y="58369"/>
                      <a:pt x="9409" y="52768"/>
                    </a:cubicBezTo>
                    <a:cubicBezTo>
                      <a:pt x="15221" y="45386"/>
                      <a:pt x="22148" y="38957"/>
                      <a:pt x="29937" y="33718"/>
                    </a:cubicBezTo>
                    <a:lnTo>
                      <a:pt x="0" y="16383"/>
                    </a:lnTo>
                    <a:lnTo>
                      <a:pt x="17677" y="6763"/>
                    </a:lnTo>
                    <a:lnTo>
                      <a:pt x="47424" y="24003"/>
                    </a:lnTo>
                    <a:cubicBezTo>
                      <a:pt x="61333" y="17050"/>
                      <a:pt x="75962" y="11659"/>
                      <a:pt x="91046" y="7906"/>
                    </a:cubicBezTo>
                    <a:cubicBezTo>
                      <a:pt x="105348" y="4229"/>
                      <a:pt x="119894" y="1591"/>
                      <a:pt x="134574" y="0"/>
                    </a:cubicBezTo>
                    <a:close/>
                    <a:moveTo>
                      <a:pt x="63485" y="82772"/>
                    </a:moveTo>
                    <a:cubicBezTo>
                      <a:pt x="70169" y="86601"/>
                      <a:pt x="77870" y="88259"/>
                      <a:pt x="85534" y="87535"/>
                    </a:cubicBezTo>
                    <a:cubicBezTo>
                      <a:pt x="95850" y="86363"/>
                      <a:pt x="106013" y="84096"/>
                      <a:pt x="115851" y="80772"/>
                    </a:cubicBezTo>
                    <a:lnTo>
                      <a:pt x="68332" y="53149"/>
                    </a:lnTo>
                    <a:cubicBezTo>
                      <a:pt x="50845" y="64675"/>
                      <a:pt x="49230" y="74486"/>
                      <a:pt x="63485" y="82772"/>
                    </a:cubicBezTo>
                    <a:close/>
                    <a:moveTo>
                      <a:pt x="230372" y="96679"/>
                    </a:moveTo>
                    <a:cubicBezTo>
                      <a:pt x="223120" y="92735"/>
                      <a:pt x="214776" y="91259"/>
                      <a:pt x="206612" y="92488"/>
                    </a:cubicBezTo>
                    <a:cubicBezTo>
                      <a:pt x="195331" y="93907"/>
                      <a:pt x="184202" y="96326"/>
                      <a:pt x="173349" y="99727"/>
                    </a:cubicBezTo>
                    <a:lnTo>
                      <a:pt x="220868" y="127159"/>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3" name="Google Shape;2877;p37">
              <a:extLst>
                <a:ext uri="{FF2B5EF4-FFF2-40B4-BE49-F238E27FC236}">
                  <a16:creationId xmlns:a16="http://schemas.microsoft.com/office/drawing/2014/main" id="{79C05086-A8A8-43A4-93EE-AB7B6CF67879}"/>
                </a:ext>
              </a:extLst>
            </p:cNvPr>
            <p:cNvGrpSpPr/>
            <p:nvPr/>
          </p:nvGrpSpPr>
          <p:grpSpPr>
            <a:xfrm>
              <a:off x="2682040" y="3351243"/>
              <a:ext cx="883852" cy="621125"/>
              <a:chOff x="4491665" y="4093368"/>
              <a:chExt cx="883852" cy="621125"/>
            </a:xfrm>
          </p:grpSpPr>
          <p:sp>
            <p:nvSpPr>
              <p:cNvPr id="708" name="Google Shape;2878;p37">
                <a:extLst>
                  <a:ext uri="{FF2B5EF4-FFF2-40B4-BE49-F238E27FC236}">
                    <a16:creationId xmlns:a16="http://schemas.microsoft.com/office/drawing/2014/main" id="{1B9B24DB-5861-4D6A-AD72-8C5AF49C160E}"/>
                  </a:ext>
                </a:extLst>
              </p:cNvPr>
              <p:cNvSpPr/>
              <p:nvPr/>
            </p:nvSpPr>
            <p:spPr>
              <a:xfrm>
                <a:off x="4491665" y="4203001"/>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2879;p37">
                <a:extLst>
                  <a:ext uri="{FF2B5EF4-FFF2-40B4-BE49-F238E27FC236}">
                    <a16:creationId xmlns:a16="http://schemas.microsoft.com/office/drawing/2014/main" id="{19D30AF3-BC97-4811-833B-FE7880663AC5}"/>
                  </a:ext>
                </a:extLst>
              </p:cNvPr>
              <p:cNvSpPr/>
              <p:nvPr/>
            </p:nvSpPr>
            <p:spPr>
              <a:xfrm>
                <a:off x="4491855" y="4346066"/>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2880;p37">
                <a:extLst>
                  <a:ext uri="{FF2B5EF4-FFF2-40B4-BE49-F238E27FC236}">
                    <a16:creationId xmlns:a16="http://schemas.microsoft.com/office/drawing/2014/main" id="{69885203-F4CF-41E9-8684-91CB740A6BEA}"/>
                  </a:ext>
                </a:extLst>
              </p:cNvPr>
              <p:cNvSpPr/>
              <p:nvPr/>
            </p:nvSpPr>
            <p:spPr>
              <a:xfrm>
                <a:off x="5309086" y="4349115"/>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2881;p37">
                <a:extLst>
                  <a:ext uri="{FF2B5EF4-FFF2-40B4-BE49-F238E27FC236}">
                    <a16:creationId xmlns:a16="http://schemas.microsoft.com/office/drawing/2014/main" id="{8E4414DF-60F1-4B03-8EF8-8CA644A76519}"/>
                  </a:ext>
                </a:extLst>
              </p:cNvPr>
              <p:cNvSpPr/>
              <p:nvPr/>
            </p:nvSpPr>
            <p:spPr>
              <a:xfrm>
                <a:off x="4491665" y="409336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2882;p37">
                <a:extLst>
                  <a:ext uri="{FF2B5EF4-FFF2-40B4-BE49-F238E27FC236}">
                    <a16:creationId xmlns:a16="http://schemas.microsoft.com/office/drawing/2014/main" id="{BBC166C0-BF14-4336-B86D-06B9D347F337}"/>
                  </a:ext>
                </a:extLst>
              </p:cNvPr>
              <p:cNvSpPr/>
              <p:nvPr/>
            </p:nvSpPr>
            <p:spPr>
              <a:xfrm>
                <a:off x="4617381" y="4162996"/>
                <a:ext cx="632721" cy="366093"/>
              </a:xfrm>
              <a:custGeom>
                <a:avLst/>
                <a:gdLst/>
                <a:ahLst/>
                <a:cxnLst/>
                <a:rect l="l" t="t" r="r" b="b"/>
                <a:pathLst>
                  <a:path w="632721" h="366093" extrusionOk="0">
                    <a:moveTo>
                      <a:pt x="632116" y="194024"/>
                    </a:moveTo>
                    <a:cubicBezTo>
                      <a:pt x="627555" y="237172"/>
                      <a:pt x="596952" y="279749"/>
                      <a:pt x="540025" y="312515"/>
                    </a:cubicBezTo>
                    <a:cubicBezTo>
                      <a:pt x="416475" y="383953"/>
                      <a:pt x="216136" y="383953"/>
                      <a:pt x="92586" y="312515"/>
                    </a:cubicBezTo>
                    <a:cubicBezTo>
                      <a:pt x="35564" y="279559"/>
                      <a:pt x="4962" y="237172"/>
                      <a:pt x="590" y="194024"/>
                    </a:cubicBezTo>
                    <a:cubicBezTo>
                      <a:pt x="-4732" y="143637"/>
                      <a:pt x="25965" y="92107"/>
                      <a:pt x="92586" y="53721"/>
                    </a:cubicBezTo>
                    <a:cubicBezTo>
                      <a:pt x="216136" y="-17907"/>
                      <a:pt x="416475" y="-17907"/>
                      <a:pt x="540025" y="53721"/>
                    </a:cubicBezTo>
                    <a:cubicBezTo>
                      <a:pt x="606551" y="92107"/>
                      <a:pt x="637534" y="143637"/>
                      <a:pt x="632116"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2883;p37">
                <a:extLst>
                  <a:ext uri="{FF2B5EF4-FFF2-40B4-BE49-F238E27FC236}">
                    <a16:creationId xmlns:a16="http://schemas.microsoft.com/office/drawing/2014/main" id="{87EF0E59-7D77-44D9-822F-634BB7A8425A}"/>
                  </a:ext>
                </a:extLst>
              </p:cNvPr>
              <p:cNvSpPr/>
              <p:nvPr/>
            </p:nvSpPr>
            <p:spPr>
              <a:xfrm>
                <a:off x="4617971" y="4184904"/>
                <a:ext cx="631526" cy="344185"/>
              </a:xfrm>
              <a:custGeom>
                <a:avLst/>
                <a:gdLst/>
                <a:ahLst/>
                <a:cxnLst/>
                <a:rect l="l" t="t" r="r" b="b"/>
                <a:pathLst>
                  <a:path w="631526" h="344185" extrusionOk="0">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886" y="-17907"/>
                      <a:pt x="539435" y="53721"/>
                    </a:cubicBezTo>
                    <a:cubicBezTo>
                      <a:pt x="596363" y="86677"/>
                      <a:pt x="627440" y="129064"/>
                      <a:pt x="631527"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2884;p37">
                <a:extLst>
                  <a:ext uri="{FF2B5EF4-FFF2-40B4-BE49-F238E27FC236}">
                    <a16:creationId xmlns:a16="http://schemas.microsoft.com/office/drawing/2014/main" id="{84998DED-F5E0-4237-B8C8-BBAD89F658F9}"/>
                  </a:ext>
                </a:extLst>
              </p:cNvPr>
              <p:cNvSpPr/>
              <p:nvPr/>
            </p:nvSpPr>
            <p:spPr>
              <a:xfrm>
                <a:off x="4779725" y="4267771"/>
                <a:ext cx="295065" cy="184880"/>
              </a:xfrm>
              <a:custGeom>
                <a:avLst/>
                <a:gdLst/>
                <a:ahLst/>
                <a:cxnLst/>
                <a:rect l="l" t="t" r="r" b="b"/>
                <a:pathLst>
                  <a:path w="295065" h="184880" extrusionOk="0">
                    <a:moveTo>
                      <a:pt x="149304" y="29337"/>
                    </a:moveTo>
                    <a:cubicBezTo>
                      <a:pt x="145417" y="29375"/>
                      <a:pt x="141549" y="29689"/>
                      <a:pt x="137710" y="30289"/>
                    </a:cubicBezTo>
                    <a:cubicBezTo>
                      <a:pt x="132483" y="31052"/>
                      <a:pt x="126685" y="32099"/>
                      <a:pt x="120223" y="33433"/>
                    </a:cubicBezTo>
                    <a:cubicBezTo>
                      <a:pt x="113760" y="34766"/>
                      <a:pt x="107013" y="36576"/>
                      <a:pt x="100075" y="38671"/>
                    </a:cubicBezTo>
                    <a:cubicBezTo>
                      <a:pt x="93311" y="40691"/>
                      <a:pt x="86703" y="43206"/>
                      <a:pt x="80307" y="46196"/>
                    </a:cubicBezTo>
                    <a:lnTo>
                      <a:pt x="131057" y="75629"/>
                    </a:lnTo>
                    <a:lnTo>
                      <a:pt x="140561" y="72390"/>
                    </a:lnTo>
                    <a:cubicBezTo>
                      <a:pt x="153486" y="68104"/>
                      <a:pt x="165651" y="64389"/>
                      <a:pt x="177151" y="61436"/>
                    </a:cubicBezTo>
                    <a:cubicBezTo>
                      <a:pt x="187899" y="58503"/>
                      <a:pt x="198914" y="56683"/>
                      <a:pt x="210034" y="56007"/>
                    </a:cubicBezTo>
                    <a:cubicBezTo>
                      <a:pt x="220155" y="55321"/>
                      <a:pt x="230315" y="55988"/>
                      <a:pt x="240256" y="58007"/>
                    </a:cubicBezTo>
                    <a:cubicBezTo>
                      <a:pt x="250463" y="60217"/>
                      <a:pt x="260242" y="64037"/>
                      <a:pt x="269242" y="69342"/>
                    </a:cubicBezTo>
                    <a:cubicBezTo>
                      <a:pt x="278024" y="73733"/>
                      <a:pt x="285541" y="80286"/>
                      <a:pt x="291101" y="88392"/>
                    </a:cubicBezTo>
                    <a:cubicBezTo>
                      <a:pt x="294817" y="94317"/>
                      <a:pt x="295986" y="101498"/>
                      <a:pt x="294332" y="108299"/>
                    </a:cubicBezTo>
                    <a:cubicBezTo>
                      <a:pt x="292194" y="115786"/>
                      <a:pt x="288088" y="122568"/>
                      <a:pt x="282453" y="127921"/>
                    </a:cubicBezTo>
                    <a:cubicBezTo>
                      <a:pt x="275477" y="134950"/>
                      <a:pt x="267693" y="141122"/>
                      <a:pt x="259263" y="146304"/>
                    </a:cubicBezTo>
                    <a:lnTo>
                      <a:pt x="291576" y="165354"/>
                    </a:lnTo>
                    <a:lnTo>
                      <a:pt x="273899" y="175546"/>
                    </a:lnTo>
                    <a:lnTo>
                      <a:pt x="241301" y="156496"/>
                    </a:lnTo>
                    <a:cubicBezTo>
                      <a:pt x="225781" y="164202"/>
                      <a:pt x="209549" y="170355"/>
                      <a:pt x="192832" y="174879"/>
                    </a:cubicBezTo>
                    <a:cubicBezTo>
                      <a:pt x="175345" y="179718"/>
                      <a:pt x="157478" y="183061"/>
                      <a:pt x="139421" y="184880"/>
                    </a:cubicBezTo>
                    <a:lnTo>
                      <a:pt x="122409" y="154305"/>
                    </a:lnTo>
                    <a:cubicBezTo>
                      <a:pt x="127146" y="154181"/>
                      <a:pt x="131874" y="153800"/>
                      <a:pt x="136569" y="153162"/>
                    </a:cubicBezTo>
                    <a:cubicBezTo>
                      <a:pt x="143726" y="152352"/>
                      <a:pt x="150835" y="151143"/>
                      <a:pt x="157858" y="149543"/>
                    </a:cubicBezTo>
                    <a:cubicBezTo>
                      <a:pt x="165746" y="147828"/>
                      <a:pt x="174014" y="145732"/>
                      <a:pt x="182758" y="143161"/>
                    </a:cubicBezTo>
                    <a:cubicBezTo>
                      <a:pt x="191245" y="140580"/>
                      <a:pt x="199532" y="137398"/>
                      <a:pt x="207563" y="133636"/>
                    </a:cubicBezTo>
                    <a:lnTo>
                      <a:pt x="157003" y="104394"/>
                    </a:lnTo>
                    <a:lnTo>
                      <a:pt x="150445" y="106680"/>
                    </a:lnTo>
                    <a:lnTo>
                      <a:pt x="143507" y="108776"/>
                    </a:lnTo>
                    <a:cubicBezTo>
                      <a:pt x="130772" y="112967"/>
                      <a:pt x="119177" y="116300"/>
                      <a:pt x="108533" y="118301"/>
                    </a:cubicBezTo>
                    <a:cubicBezTo>
                      <a:pt x="98766" y="120577"/>
                      <a:pt x="88806" y="121911"/>
                      <a:pt x="78786" y="122301"/>
                    </a:cubicBezTo>
                    <a:cubicBezTo>
                      <a:pt x="69941" y="122615"/>
                      <a:pt x="61093" y="121787"/>
                      <a:pt x="52461" y="119825"/>
                    </a:cubicBezTo>
                    <a:cubicBezTo>
                      <a:pt x="43893" y="117881"/>
                      <a:pt x="35661" y="114671"/>
                      <a:pt x="28036" y="110300"/>
                    </a:cubicBezTo>
                    <a:cubicBezTo>
                      <a:pt x="19700" y="105947"/>
                      <a:pt x="12480" y="99717"/>
                      <a:pt x="6938" y="92107"/>
                    </a:cubicBezTo>
                    <a:cubicBezTo>
                      <a:pt x="2819" y="86430"/>
                      <a:pt x="803" y="79496"/>
                      <a:pt x="1235" y="72485"/>
                    </a:cubicBezTo>
                    <a:cubicBezTo>
                      <a:pt x="1979" y="65189"/>
                      <a:pt x="4893" y="58283"/>
                      <a:pt x="9599" y="52673"/>
                    </a:cubicBezTo>
                    <a:cubicBezTo>
                      <a:pt x="15435" y="45310"/>
                      <a:pt x="22357" y="38891"/>
                      <a:pt x="30127" y="33623"/>
                    </a:cubicBezTo>
                    <a:lnTo>
                      <a:pt x="0" y="16954"/>
                    </a:lnTo>
                    <a:lnTo>
                      <a:pt x="17582" y="6763"/>
                    </a:lnTo>
                    <a:lnTo>
                      <a:pt x="47234" y="23908"/>
                    </a:lnTo>
                    <a:cubicBezTo>
                      <a:pt x="61177" y="17059"/>
                      <a:pt x="75797" y="11697"/>
                      <a:pt x="90856" y="7906"/>
                    </a:cubicBezTo>
                    <a:cubicBezTo>
                      <a:pt x="105192" y="4239"/>
                      <a:pt x="119769" y="1591"/>
                      <a:pt x="134479" y="0"/>
                    </a:cubicBezTo>
                    <a:close/>
                    <a:moveTo>
                      <a:pt x="62915" y="82772"/>
                    </a:moveTo>
                    <a:cubicBezTo>
                      <a:pt x="69599" y="86601"/>
                      <a:pt x="77300" y="88259"/>
                      <a:pt x="84964" y="87535"/>
                    </a:cubicBezTo>
                    <a:cubicBezTo>
                      <a:pt x="95260" y="86382"/>
                      <a:pt x="105397" y="84077"/>
                      <a:pt x="115186" y="80677"/>
                    </a:cubicBezTo>
                    <a:lnTo>
                      <a:pt x="67667" y="53150"/>
                    </a:lnTo>
                    <a:cubicBezTo>
                      <a:pt x="50180" y="64579"/>
                      <a:pt x="48659" y="74486"/>
                      <a:pt x="62915" y="82772"/>
                    </a:cubicBezTo>
                    <a:close/>
                    <a:moveTo>
                      <a:pt x="229802" y="96679"/>
                    </a:moveTo>
                    <a:cubicBezTo>
                      <a:pt x="222503" y="92755"/>
                      <a:pt x="214149" y="91250"/>
                      <a:pt x="205947" y="92393"/>
                    </a:cubicBezTo>
                    <a:cubicBezTo>
                      <a:pt x="194704" y="93907"/>
                      <a:pt x="183613" y="96364"/>
                      <a:pt x="172779" y="99727"/>
                    </a:cubicBezTo>
                    <a:lnTo>
                      <a:pt x="220298" y="127063"/>
                    </a:lnTo>
                    <a:cubicBezTo>
                      <a:pt x="240256" y="114776"/>
                      <a:pt x="243487" y="104204"/>
                      <a:pt x="22980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2885;p37">
                <a:extLst>
                  <a:ext uri="{FF2B5EF4-FFF2-40B4-BE49-F238E27FC236}">
                    <a16:creationId xmlns:a16="http://schemas.microsoft.com/office/drawing/2014/main" id="{40657E86-A6E2-404E-A933-819D346C52A0}"/>
                  </a:ext>
                </a:extLst>
              </p:cNvPr>
              <p:cNvSpPr/>
              <p:nvPr/>
            </p:nvSpPr>
            <p:spPr>
              <a:xfrm>
                <a:off x="4901754" y="4404931"/>
                <a:ext cx="19007" cy="25527"/>
              </a:xfrm>
              <a:custGeom>
                <a:avLst/>
                <a:gdLst/>
                <a:ahLst/>
                <a:cxnLst/>
                <a:rect l="l" t="t" r="r" b="b"/>
                <a:pathLst>
                  <a:path w="19007" h="25527"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2886;p37">
                <a:extLst>
                  <a:ext uri="{FF2B5EF4-FFF2-40B4-BE49-F238E27FC236}">
                    <a16:creationId xmlns:a16="http://schemas.microsoft.com/office/drawing/2014/main" id="{41BE0E6F-44F9-45A9-83A9-10D5CACC9105}"/>
                  </a:ext>
                </a:extLst>
              </p:cNvPr>
              <p:cNvSpPr/>
              <p:nvPr/>
            </p:nvSpPr>
            <p:spPr>
              <a:xfrm>
                <a:off x="5028819" y="4415790"/>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2887;p37">
                <a:extLst>
                  <a:ext uri="{FF2B5EF4-FFF2-40B4-BE49-F238E27FC236}">
                    <a16:creationId xmlns:a16="http://schemas.microsoft.com/office/drawing/2014/main" id="{3C27D55D-B71D-415A-9A47-FE39B1BB2D80}"/>
                  </a:ext>
                </a:extLst>
              </p:cNvPr>
              <p:cNvSpPr/>
              <p:nvPr/>
            </p:nvSpPr>
            <p:spPr>
              <a:xfrm>
                <a:off x="5042980" y="435254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2888;p37">
                <a:extLst>
                  <a:ext uri="{FF2B5EF4-FFF2-40B4-BE49-F238E27FC236}">
                    <a16:creationId xmlns:a16="http://schemas.microsoft.com/office/drawing/2014/main" id="{4DC255EB-0FEC-4E02-8989-9171B2E9E20A}"/>
                  </a:ext>
                </a:extLst>
              </p:cNvPr>
              <p:cNvSpPr/>
              <p:nvPr/>
            </p:nvSpPr>
            <p:spPr>
              <a:xfrm>
                <a:off x="4944141" y="4358925"/>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2889;p37">
                <a:extLst>
                  <a:ext uri="{FF2B5EF4-FFF2-40B4-BE49-F238E27FC236}">
                    <a16:creationId xmlns:a16="http://schemas.microsoft.com/office/drawing/2014/main" id="{D703C443-5710-46AD-936F-9174BEA555A1}"/>
                  </a:ext>
                </a:extLst>
              </p:cNvPr>
              <p:cNvSpPr/>
              <p:nvPr/>
            </p:nvSpPr>
            <p:spPr>
              <a:xfrm>
                <a:off x="4847487" y="4303680"/>
                <a:ext cx="58543" cy="38957"/>
              </a:xfrm>
              <a:custGeom>
                <a:avLst/>
                <a:gdLst/>
                <a:ahLst/>
                <a:cxnLst/>
                <a:rect l="l" t="t" r="r" b="b"/>
                <a:pathLst>
                  <a:path w="58543" h="38957" extrusionOk="0">
                    <a:moveTo>
                      <a:pt x="0" y="11144"/>
                    </a:moveTo>
                    <a:lnTo>
                      <a:pt x="49040" y="38958"/>
                    </a:lnTo>
                    <a:lnTo>
                      <a:pt x="58543" y="31623"/>
                    </a:lnTo>
                    <a:cubicBezTo>
                      <a:pt x="58543" y="31623"/>
                      <a:pt x="52461" y="24575"/>
                      <a:pt x="51986" y="23908"/>
                    </a:cubicBezTo>
                    <a:cubicBezTo>
                      <a:pt x="47612" y="18888"/>
                      <a:pt x="42482" y="14573"/>
                      <a:pt x="36780" y="11144"/>
                    </a:cubicBezTo>
                    <a:cubicBezTo>
                      <a:pt x="33168" y="10383"/>
                      <a:pt x="9884" y="0"/>
                      <a:pt x="988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2890;p37">
                <a:extLst>
                  <a:ext uri="{FF2B5EF4-FFF2-40B4-BE49-F238E27FC236}">
                    <a16:creationId xmlns:a16="http://schemas.microsoft.com/office/drawing/2014/main" id="{6E8E160A-0B59-45BC-AD4D-4D3FC604E8AC}"/>
                  </a:ext>
                </a:extLst>
              </p:cNvPr>
              <p:cNvSpPr/>
              <p:nvPr/>
            </p:nvSpPr>
            <p:spPr>
              <a:xfrm>
                <a:off x="4901754" y="4272629"/>
                <a:ext cx="27275" cy="24479"/>
              </a:xfrm>
              <a:custGeom>
                <a:avLst/>
                <a:gdLst/>
                <a:ahLst/>
                <a:cxnLst/>
                <a:rect l="l" t="t" r="r" b="b"/>
                <a:pathLst>
                  <a:path w="27275" h="24479" extrusionOk="0">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2891;p37">
                <a:extLst>
                  <a:ext uri="{FF2B5EF4-FFF2-40B4-BE49-F238E27FC236}">
                    <a16:creationId xmlns:a16="http://schemas.microsoft.com/office/drawing/2014/main" id="{051A3D7C-9738-403B-9D65-8BB96B0743E2}"/>
                  </a:ext>
                </a:extLst>
              </p:cNvPr>
              <p:cNvSpPr/>
              <p:nvPr/>
            </p:nvSpPr>
            <p:spPr>
              <a:xfrm>
                <a:off x="4779535" y="4267581"/>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2892;p37">
                <a:extLst>
                  <a:ext uri="{FF2B5EF4-FFF2-40B4-BE49-F238E27FC236}">
                    <a16:creationId xmlns:a16="http://schemas.microsoft.com/office/drawing/2014/main" id="{72C13C9A-4190-4A00-BAB4-5D70D028BB40}"/>
                  </a:ext>
                </a:extLst>
              </p:cNvPr>
              <p:cNvSpPr/>
              <p:nvPr/>
            </p:nvSpPr>
            <p:spPr>
              <a:xfrm>
                <a:off x="4780485" y="4325492"/>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2893;p37">
                <a:extLst>
                  <a:ext uri="{FF2B5EF4-FFF2-40B4-BE49-F238E27FC236}">
                    <a16:creationId xmlns:a16="http://schemas.microsoft.com/office/drawing/2014/main" id="{A46AE5F7-E193-439F-8BBC-B3A5464D891D}"/>
                  </a:ext>
                </a:extLst>
              </p:cNvPr>
              <p:cNvSpPr/>
              <p:nvPr/>
            </p:nvSpPr>
            <p:spPr>
              <a:xfrm>
                <a:off x="4779725" y="4250816"/>
                <a:ext cx="295065" cy="184594"/>
              </a:xfrm>
              <a:custGeom>
                <a:avLst/>
                <a:gdLst/>
                <a:ahLst/>
                <a:cxnLst/>
                <a:rect l="l" t="t" r="r" b="b"/>
                <a:pathLst>
                  <a:path w="295065" h="184594" extrusionOk="0">
                    <a:moveTo>
                      <a:pt x="149304" y="29146"/>
                    </a:moveTo>
                    <a:cubicBezTo>
                      <a:pt x="145417" y="29137"/>
                      <a:pt x="141540" y="29451"/>
                      <a:pt x="137710" y="30099"/>
                    </a:cubicBezTo>
                    <a:cubicBezTo>
                      <a:pt x="132483" y="30861"/>
                      <a:pt x="126685" y="31909"/>
                      <a:pt x="120223" y="33242"/>
                    </a:cubicBezTo>
                    <a:cubicBezTo>
                      <a:pt x="113760" y="34576"/>
                      <a:pt x="107013" y="36290"/>
                      <a:pt x="100075" y="38386"/>
                    </a:cubicBezTo>
                    <a:cubicBezTo>
                      <a:pt x="93308" y="40434"/>
                      <a:pt x="86701" y="42986"/>
                      <a:pt x="80307" y="46006"/>
                    </a:cubicBezTo>
                    <a:lnTo>
                      <a:pt x="131057" y="75343"/>
                    </a:lnTo>
                    <a:lnTo>
                      <a:pt x="140561" y="72199"/>
                    </a:lnTo>
                    <a:cubicBezTo>
                      <a:pt x="153486" y="67818"/>
                      <a:pt x="165651" y="64198"/>
                      <a:pt x="177151" y="61246"/>
                    </a:cubicBezTo>
                    <a:cubicBezTo>
                      <a:pt x="187899" y="58331"/>
                      <a:pt x="198914" y="56474"/>
                      <a:pt x="210034" y="55721"/>
                    </a:cubicBezTo>
                    <a:cubicBezTo>
                      <a:pt x="220155" y="55112"/>
                      <a:pt x="230315" y="55817"/>
                      <a:pt x="240256" y="57817"/>
                    </a:cubicBezTo>
                    <a:cubicBezTo>
                      <a:pt x="250453" y="59988"/>
                      <a:pt x="260242" y="63780"/>
                      <a:pt x="269242" y="69056"/>
                    </a:cubicBezTo>
                    <a:cubicBezTo>
                      <a:pt x="278014" y="73457"/>
                      <a:pt x="285541" y="80010"/>
                      <a:pt x="291101" y="88106"/>
                    </a:cubicBezTo>
                    <a:cubicBezTo>
                      <a:pt x="294817" y="94031"/>
                      <a:pt x="295986" y="101213"/>
                      <a:pt x="294332" y="108013"/>
                    </a:cubicBezTo>
                    <a:cubicBezTo>
                      <a:pt x="292175" y="115491"/>
                      <a:pt x="288079" y="122263"/>
                      <a:pt x="282453" y="127635"/>
                    </a:cubicBezTo>
                    <a:cubicBezTo>
                      <a:pt x="275477" y="134664"/>
                      <a:pt x="267693" y="140837"/>
                      <a:pt x="259263" y="146018"/>
                    </a:cubicBezTo>
                    <a:lnTo>
                      <a:pt x="291576" y="165068"/>
                    </a:lnTo>
                    <a:lnTo>
                      <a:pt x="273899" y="175260"/>
                    </a:lnTo>
                    <a:lnTo>
                      <a:pt x="241301" y="156210"/>
                    </a:lnTo>
                    <a:cubicBezTo>
                      <a:pt x="225762" y="163868"/>
                      <a:pt x="209539" y="170031"/>
                      <a:pt x="192832" y="174593"/>
                    </a:cubicBezTo>
                    <a:cubicBezTo>
                      <a:pt x="175345" y="179432"/>
                      <a:pt x="157478" y="182775"/>
                      <a:pt x="139421" y="184595"/>
                    </a:cubicBezTo>
                    <a:lnTo>
                      <a:pt x="122409" y="154019"/>
                    </a:lnTo>
                    <a:cubicBezTo>
                      <a:pt x="127146" y="153896"/>
                      <a:pt x="131874" y="153514"/>
                      <a:pt x="136569" y="152876"/>
                    </a:cubicBezTo>
                    <a:cubicBezTo>
                      <a:pt x="142937" y="152114"/>
                      <a:pt x="150065" y="150971"/>
                      <a:pt x="157858" y="149257"/>
                    </a:cubicBezTo>
                    <a:cubicBezTo>
                      <a:pt x="165651" y="147542"/>
                      <a:pt x="174014" y="145447"/>
                      <a:pt x="182758" y="142875"/>
                    </a:cubicBezTo>
                    <a:cubicBezTo>
                      <a:pt x="191245" y="140294"/>
                      <a:pt x="199532" y="137112"/>
                      <a:pt x="207563" y="133350"/>
                    </a:cubicBezTo>
                    <a:lnTo>
                      <a:pt x="157003" y="104108"/>
                    </a:lnTo>
                    <a:lnTo>
                      <a:pt x="150445" y="106394"/>
                    </a:lnTo>
                    <a:lnTo>
                      <a:pt x="143507" y="108490"/>
                    </a:lnTo>
                    <a:cubicBezTo>
                      <a:pt x="130772" y="112681"/>
                      <a:pt x="119177" y="116014"/>
                      <a:pt x="108533" y="118015"/>
                    </a:cubicBezTo>
                    <a:cubicBezTo>
                      <a:pt x="98772" y="120310"/>
                      <a:pt x="88807" y="121615"/>
                      <a:pt x="78786" y="121920"/>
                    </a:cubicBezTo>
                    <a:cubicBezTo>
                      <a:pt x="69946" y="122263"/>
                      <a:pt x="61097" y="121463"/>
                      <a:pt x="52461" y="119539"/>
                    </a:cubicBezTo>
                    <a:cubicBezTo>
                      <a:pt x="43906" y="117558"/>
                      <a:pt x="35680" y="114348"/>
                      <a:pt x="28036" y="110014"/>
                    </a:cubicBezTo>
                    <a:cubicBezTo>
                      <a:pt x="19642" y="105928"/>
                      <a:pt x="12295" y="99965"/>
                      <a:pt x="6558" y="92583"/>
                    </a:cubicBezTo>
                    <a:cubicBezTo>
                      <a:pt x="2453" y="86897"/>
                      <a:pt x="439" y="79962"/>
                      <a:pt x="855" y="72962"/>
                    </a:cubicBezTo>
                    <a:cubicBezTo>
                      <a:pt x="1599" y="65665"/>
                      <a:pt x="4512" y="58760"/>
                      <a:pt x="9219" y="53149"/>
                    </a:cubicBezTo>
                    <a:cubicBezTo>
                      <a:pt x="15027" y="45768"/>
                      <a:pt x="21955" y="39338"/>
                      <a:pt x="29747" y="34099"/>
                    </a:cubicBezTo>
                    <a:lnTo>
                      <a:pt x="0" y="16383"/>
                    </a:lnTo>
                    <a:lnTo>
                      <a:pt x="17392" y="6858"/>
                    </a:lnTo>
                    <a:lnTo>
                      <a:pt x="47044" y="24003"/>
                    </a:lnTo>
                    <a:cubicBezTo>
                      <a:pt x="60984" y="17126"/>
                      <a:pt x="75605" y="11725"/>
                      <a:pt x="90666" y="7906"/>
                    </a:cubicBezTo>
                    <a:cubicBezTo>
                      <a:pt x="105021" y="4324"/>
                      <a:pt x="119593" y="1686"/>
                      <a:pt x="134288" y="0"/>
                    </a:cubicBezTo>
                    <a:close/>
                    <a:moveTo>
                      <a:pt x="62915" y="82487"/>
                    </a:moveTo>
                    <a:cubicBezTo>
                      <a:pt x="69567" y="86401"/>
                      <a:pt x="77295" y="88068"/>
                      <a:pt x="84964" y="87249"/>
                    </a:cubicBezTo>
                    <a:cubicBezTo>
                      <a:pt x="95251" y="86087"/>
                      <a:pt x="105383" y="83820"/>
                      <a:pt x="115186" y="80486"/>
                    </a:cubicBezTo>
                    <a:lnTo>
                      <a:pt x="67667" y="52959"/>
                    </a:lnTo>
                    <a:cubicBezTo>
                      <a:pt x="50180" y="64008"/>
                      <a:pt x="48659" y="74295"/>
                      <a:pt x="62915" y="82487"/>
                    </a:cubicBezTo>
                    <a:close/>
                    <a:moveTo>
                      <a:pt x="229802" y="96488"/>
                    </a:moveTo>
                    <a:cubicBezTo>
                      <a:pt x="222531" y="92488"/>
                      <a:pt x="214149" y="90983"/>
                      <a:pt x="205947" y="92202"/>
                    </a:cubicBezTo>
                    <a:cubicBezTo>
                      <a:pt x="194695" y="93669"/>
                      <a:pt x="183604" y="96126"/>
                      <a:pt x="172779" y="99536"/>
                    </a:cubicBezTo>
                    <a:lnTo>
                      <a:pt x="220298" y="126873"/>
                    </a:lnTo>
                    <a:cubicBezTo>
                      <a:pt x="240256" y="114586"/>
                      <a:pt x="243487" y="104394"/>
                      <a:pt x="229802" y="96488"/>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4" name="Google Shape;2894;p37">
              <a:extLst>
                <a:ext uri="{FF2B5EF4-FFF2-40B4-BE49-F238E27FC236}">
                  <a16:creationId xmlns:a16="http://schemas.microsoft.com/office/drawing/2014/main" id="{710832BE-EB59-4492-B654-52BE40261247}"/>
                </a:ext>
              </a:extLst>
            </p:cNvPr>
            <p:cNvGrpSpPr/>
            <p:nvPr/>
          </p:nvGrpSpPr>
          <p:grpSpPr>
            <a:xfrm>
              <a:off x="2654955" y="3219989"/>
              <a:ext cx="883852" cy="621029"/>
              <a:chOff x="4464580" y="3962114"/>
              <a:chExt cx="883852" cy="621029"/>
            </a:xfrm>
          </p:grpSpPr>
          <p:sp>
            <p:nvSpPr>
              <p:cNvPr id="692" name="Google Shape;2895;p37">
                <a:extLst>
                  <a:ext uri="{FF2B5EF4-FFF2-40B4-BE49-F238E27FC236}">
                    <a16:creationId xmlns:a16="http://schemas.microsoft.com/office/drawing/2014/main" id="{BAF3C72B-9346-4235-9521-434E90178C51}"/>
                  </a:ext>
                </a:extLst>
              </p:cNvPr>
              <p:cNvSpPr/>
              <p:nvPr/>
            </p:nvSpPr>
            <p:spPr>
              <a:xfrm>
                <a:off x="4464580" y="407165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3" name="Google Shape;2896;p37">
                <a:extLst>
                  <a:ext uri="{FF2B5EF4-FFF2-40B4-BE49-F238E27FC236}">
                    <a16:creationId xmlns:a16="http://schemas.microsoft.com/office/drawing/2014/main" id="{A3EE9D28-E960-483F-A91B-4F4DF87666AB}"/>
                  </a:ext>
                </a:extLst>
              </p:cNvPr>
              <p:cNvSpPr/>
              <p:nvPr/>
            </p:nvSpPr>
            <p:spPr>
              <a:xfrm>
                <a:off x="4464770" y="4214812"/>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4" name="Google Shape;2897;p37">
                <a:extLst>
                  <a:ext uri="{FF2B5EF4-FFF2-40B4-BE49-F238E27FC236}">
                    <a16:creationId xmlns:a16="http://schemas.microsoft.com/office/drawing/2014/main" id="{9AC86574-5078-415A-AF88-CC9E952DDE0E}"/>
                  </a:ext>
                </a:extLst>
              </p:cNvPr>
              <p:cNvSpPr/>
              <p:nvPr/>
            </p:nvSpPr>
            <p:spPr>
              <a:xfrm>
                <a:off x="5281905" y="4217860"/>
                <a:ext cx="66526" cy="157067"/>
              </a:xfrm>
              <a:custGeom>
                <a:avLst/>
                <a:gdLst/>
                <a:ahLst/>
                <a:cxnLst/>
                <a:rect l="l" t="t" r="r" b="b"/>
                <a:pathLst>
                  <a:path w="66526" h="157067" extrusionOk="0">
                    <a:moveTo>
                      <a:pt x="66527" y="0"/>
                    </a:moveTo>
                    <a:lnTo>
                      <a:pt x="66527" y="109538"/>
                    </a:lnTo>
                    <a:lnTo>
                      <a:pt x="21954"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2898;p37">
                <a:extLst>
                  <a:ext uri="{FF2B5EF4-FFF2-40B4-BE49-F238E27FC236}">
                    <a16:creationId xmlns:a16="http://schemas.microsoft.com/office/drawing/2014/main" id="{196194F3-570A-448D-98C2-CAF12A8DCD7D}"/>
                  </a:ext>
                </a:extLst>
              </p:cNvPr>
              <p:cNvSpPr/>
              <p:nvPr/>
            </p:nvSpPr>
            <p:spPr>
              <a:xfrm>
                <a:off x="4464580" y="396211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2899;p37">
                <a:extLst>
                  <a:ext uri="{FF2B5EF4-FFF2-40B4-BE49-F238E27FC236}">
                    <a16:creationId xmlns:a16="http://schemas.microsoft.com/office/drawing/2014/main" id="{35855D6C-C5CF-47E5-8D52-DD0E9E9CD905}"/>
                  </a:ext>
                </a:extLst>
              </p:cNvPr>
              <p:cNvSpPr/>
              <p:nvPr/>
            </p:nvSpPr>
            <p:spPr>
              <a:xfrm>
                <a:off x="4590295" y="4031718"/>
                <a:ext cx="632609" cy="366117"/>
              </a:xfrm>
              <a:custGeom>
                <a:avLst/>
                <a:gdLst/>
                <a:ahLst/>
                <a:cxnLst/>
                <a:rect l="l" t="t" r="r" b="b"/>
                <a:pathLst>
                  <a:path w="632609" h="366117" extrusionOk="0">
                    <a:moveTo>
                      <a:pt x="632022" y="194048"/>
                    </a:moveTo>
                    <a:cubicBezTo>
                      <a:pt x="627555" y="237101"/>
                      <a:pt x="596953" y="279773"/>
                      <a:pt x="540025" y="312539"/>
                    </a:cubicBezTo>
                    <a:cubicBezTo>
                      <a:pt x="416476" y="383977"/>
                      <a:pt x="216136" y="383977"/>
                      <a:pt x="92586" y="312539"/>
                    </a:cubicBezTo>
                    <a:cubicBezTo>
                      <a:pt x="35564" y="279583"/>
                      <a:pt x="4962" y="237101"/>
                      <a:pt x="590" y="194048"/>
                    </a:cubicBezTo>
                    <a:cubicBezTo>
                      <a:pt x="-4732" y="143661"/>
                      <a:pt x="25965" y="92131"/>
                      <a:pt x="92586" y="53650"/>
                    </a:cubicBezTo>
                    <a:cubicBezTo>
                      <a:pt x="216136" y="-17883"/>
                      <a:pt x="416476" y="-17883"/>
                      <a:pt x="540025" y="53650"/>
                    </a:cubicBezTo>
                    <a:cubicBezTo>
                      <a:pt x="606551" y="92607"/>
                      <a:pt x="637344" y="143661"/>
                      <a:pt x="632022"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2900;p37">
                <a:extLst>
                  <a:ext uri="{FF2B5EF4-FFF2-40B4-BE49-F238E27FC236}">
                    <a16:creationId xmlns:a16="http://schemas.microsoft.com/office/drawing/2014/main" id="{8ED6AA4C-4BC3-489D-AC3B-9D06146444E0}"/>
                  </a:ext>
                </a:extLst>
              </p:cNvPr>
              <p:cNvSpPr/>
              <p:nvPr/>
            </p:nvSpPr>
            <p:spPr>
              <a:xfrm>
                <a:off x="4590885" y="4053625"/>
                <a:ext cx="631431" cy="344209"/>
              </a:xfrm>
              <a:custGeom>
                <a:avLst/>
                <a:gdLst/>
                <a:ahLst/>
                <a:cxnLst/>
                <a:rect l="l" t="t" r="r" b="b"/>
                <a:pathLst>
                  <a:path w="631431" h="344209" extrusionOk="0">
                    <a:moveTo>
                      <a:pt x="631432" y="172140"/>
                    </a:moveTo>
                    <a:cubicBezTo>
                      <a:pt x="626965" y="215194"/>
                      <a:pt x="596363" y="257865"/>
                      <a:pt x="539435" y="290631"/>
                    </a:cubicBezTo>
                    <a:cubicBezTo>
                      <a:pt x="415886" y="362069"/>
                      <a:pt x="215546" y="362069"/>
                      <a:pt x="91997" y="290631"/>
                    </a:cubicBezTo>
                    <a:cubicBezTo>
                      <a:pt x="34974" y="257675"/>
                      <a:pt x="4372" y="215194"/>
                      <a:pt x="0" y="172140"/>
                    </a:cubicBezTo>
                    <a:cubicBezTo>
                      <a:pt x="4372" y="129088"/>
                      <a:pt x="34974" y="86415"/>
                      <a:pt x="91997" y="53649"/>
                    </a:cubicBezTo>
                    <a:cubicBezTo>
                      <a:pt x="215546" y="-17883"/>
                      <a:pt x="415886" y="-17883"/>
                      <a:pt x="539435" y="53649"/>
                    </a:cubicBezTo>
                    <a:cubicBezTo>
                      <a:pt x="596363" y="86701"/>
                      <a:pt x="626965" y="129088"/>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2901;p37">
                <a:extLst>
                  <a:ext uri="{FF2B5EF4-FFF2-40B4-BE49-F238E27FC236}">
                    <a16:creationId xmlns:a16="http://schemas.microsoft.com/office/drawing/2014/main" id="{E0A577B1-0170-4DB8-8BB1-461074202EE8}"/>
                  </a:ext>
                </a:extLst>
              </p:cNvPr>
              <p:cNvSpPr/>
              <p:nvPr/>
            </p:nvSpPr>
            <p:spPr>
              <a:xfrm>
                <a:off x="4752449" y="4136612"/>
                <a:ext cx="294752" cy="184784"/>
              </a:xfrm>
              <a:custGeom>
                <a:avLst/>
                <a:gdLst/>
                <a:ahLst/>
                <a:cxnLst/>
                <a:rect l="l" t="t" r="r" b="b"/>
                <a:pathLst>
                  <a:path w="294752" h="184784" extrusionOk="0">
                    <a:moveTo>
                      <a:pt x="149495" y="29242"/>
                    </a:moveTo>
                    <a:cubicBezTo>
                      <a:pt x="145609" y="29232"/>
                      <a:pt x="141731" y="29546"/>
                      <a:pt x="137900" y="30194"/>
                    </a:cubicBezTo>
                    <a:cubicBezTo>
                      <a:pt x="132673" y="30956"/>
                      <a:pt x="126876" y="32004"/>
                      <a:pt x="120413" y="33338"/>
                    </a:cubicBezTo>
                    <a:cubicBezTo>
                      <a:pt x="113950" y="34671"/>
                      <a:pt x="107203" y="36481"/>
                      <a:pt x="100265" y="38481"/>
                    </a:cubicBezTo>
                    <a:cubicBezTo>
                      <a:pt x="93482" y="40576"/>
                      <a:pt x="86847" y="43119"/>
                      <a:pt x="80402" y="46101"/>
                    </a:cubicBezTo>
                    <a:lnTo>
                      <a:pt x="131247" y="75533"/>
                    </a:lnTo>
                    <a:lnTo>
                      <a:pt x="140751" y="72295"/>
                    </a:lnTo>
                    <a:cubicBezTo>
                      <a:pt x="153676" y="68008"/>
                      <a:pt x="165841" y="64294"/>
                      <a:pt x="177341" y="61341"/>
                    </a:cubicBezTo>
                    <a:cubicBezTo>
                      <a:pt x="188099" y="58426"/>
                      <a:pt x="199104" y="56569"/>
                      <a:pt x="210224" y="55816"/>
                    </a:cubicBezTo>
                    <a:cubicBezTo>
                      <a:pt x="220345" y="55207"/>
                      <a:pt x="230505" y="55912"/>
                      <a:pt x="240446" y="57912"/>
                    </a:cubicBezTo>
                    <a:cubicBezTo>
                      <a:pt x="250501" y="60122"/>
                      <a:pt x="260128" y="63951"/>
                      <a:pt x="268957" y="69247"/>
                    </a:cubicBezTo>
                    <a:cubicBezTo>
                      <a:pt x="277758" y="73609"/>
                      <a:pt x="285285" y="80172"/>
                      <a:pt x="290816" y="88297"/>
                    </a:cubicBezTo>
                    <a:cubicBezTo>
                      <a:pt x="294494" y="94240"/>
                      <a:pt x="295653" y="101403"/>
                      <a:pt x="294047" y="108204"/>
                    </a:cubicBezTo>
                    <a:cubicBezTo>
                      <a:pt x="291852" y="115662"/>
                      <a:pt x="287756" y="122425"/>
                      <a:pt x="282167" y="127825"/>
                    </a:cubicBezTo>
                    <a:cubicBezTo>
                      <a:pt x="275163" y="134855"/>
                      <a:pt x="267342" y="141027"/>
                      <a:pt x="258883" y="146209"/>
                    </a:cubicBezTo>
                    <a:lnTo>
                      <a:pt x="291196" y="165259"/>
                    </a:lnTo>
                    <a:lnTo>
                      <a:pt x="273614" y="175450"/>
                    </a:lnTo>
                    <a:lnTo>
                      <a:pt x="241016" y="156400"/>
                    </a:lnTo>
                    <a:cubicBezTo>
                      <a:pt x="225487" y="164068"/>
                      <a:pt x="209254" y="170231"/>
                      <a:pt x="192547" y="174784"/>
                    </a:cubicBezTo>
                    <a:cubicBezTo>
                      <a:pt x="175060" y="179622"/>
                      <a:pt x="157188" y="182966"/>
                      <a:pt x="139135" y="184785"/>
                    </a:cubicBezTo>
                    <a:lnTo>
                      <a:pt x="122314" y="154210"/>
                    </a:lnTo>
                    <a:cubicBezTo>
                      <a:pt x="127083" y="154086"/>
                      <a:pt x="131841" y="153705"/>
                      <a:pt x="136569" y="153067"/>
                    </a:cubicBezTo>
                    <a:cubicBezTo>
                      <a:pt x="142937" y="152305"/>
                      <a:pt x="150065" y="151162"/>
                      <a:pt x="157858" y="149447"/>
                    </a:cubicBezTo>
                    <a:cubicBezTo>
                      <a:pt x="165651" y="147733"/>
                      <a:pt x="174014" y="145637"/>
                      <a:pt x="182663" y="143065"/>
                    </a:cubicBezTo>
                    <a:cubicBezTo>
                      <a:pt x="191178" y="140494"/>
                      <a:pt x="199504" y="137312"/>
                      <a:pt x="207563" y="133540"/>
                    </a:cubicBezTo>
                    <a:lnTo>
                      <a:pt x="157003" y="104299"/>
                    </a:lnTo>
                    <a:lnTo>
                      <a:pt x="150350" y="106585"/>
                    </a:lnTo>
                    <a:lnTo>
                      <a:pt x="143507" y="108680"/>
                    </a:lnTo>
                    <a:cubicBezTo>
                      <a:pt x="130772" y="112871"/>
                      <a:pt x="119083" y="116205"/>
                      <a:pt x="108533" y="118205"/>
                    </a:cubicBezTo>
                    <a:cubicBezTo>
                      <a:pt x="98735" y="120482"/>
                      <a:pt x="88743" y="121825"/>
                      <a:pt x="78691" y="122206"/>
                    </a:cubicBezTo>
                    <a:cubicBezTo>
                      <a:pt x="69880" y="122472"/>
                      <a:pt x="61068" y="121644"/>
                      <a:pt x="52461" y="119729"/>
                    </a:cubicBezTo>
                    <a:cubicBezTo>
                      <a:pt x="43906" y="117748"/>
                      <a:pt x="35680" y="114538"/>
                      <a:pt x="28036" y="110204"/>
                    </a:cubicBezTo>
                    <a:cubicBezTo>
                      <a:pt x="19681" y="106004"/>
                      <a:pt x="12399" y="99946"/>
                      <a:pt x="6748" y="92488"/>
                    </a:cubicBezTo>
                    <a:cubicBezTo>
                      <a:pt x="2599" y="86820"/>
                      <a:pt x="581" y="79877"/>
                      <a:pt x="1045" y="72866"/>
                    </a:cubicBezTo>
                    <a:cubicBezTo>
                      <a:pt x="1795" y="65589"/>
                      <a:pt x="4672" y="58703"/>
                      <a:pt x="9314" y="53054"/>
                    </a:cubicBezTo>
                    <a:cubicBezTo>
                      <a:pt x="15159" y="45672"/>
                      <a:pt x="22117" y="39243"/>
                      <a:pt x="29937" y="34004"/>
                    </a:cubicBezTo>
                    <a:lnTo>
                      <a:pt x="0" y="16669"/>
                    </a:lnTo>
                    <a:lnTo>
                      <a:pt x="17772" y="6763"/>
                    </a:lnTo>
                    <a:lnTo>
                      <a:pt x="47424" y="23908"/>
                    </a:lnTo>
                    <a:cubicBezTo>
                      <a:pt x="61342" y="17002"/>
                      <a:pt x="75969" y="11639"/>
                      <a:pt x="91046" y="7906"/>
                    </a:cubicBezTo>
                    <a:cubicBezTo>
                      <a:pt x="105382" y="4238"/>
                      <a:pt x="119959" y="1591"/>
                      <a:pt x="134669" y="0"/>
                    </a:cubicBezTo>
                    <a:close/>
                    <a:moveTo>
                      <a:pt x="63105" y="82963"/>
                    </a:moveTo>
                    <a:cubicBezTo>
                      <a:pt x="69780" y="86811"/>
                      <a:pt x="77497" y="88449"/>
                      <a:pt x="85154" y="87630"/>
                    </a:cubicBezTo>
                    <a:cubicBezTo>
                      <a:pt x="95447" y="86506"/>
                      <a:pt x="105583" y="84239"/>
                      <a:pt x="115376" y="80867"/>
                    </a:cubicBezTo>
                    <a:lnTo>
                      <a:pt x="67857" y="53340"/>
                    </a:lnTo>
                    <a:cubicBezTo>
                      <a:pt x="50370" y="64484"/>
                      <a:pt x="48849" y="74390"/>
                      <a:pt x="63105" y="82963"/>
                    </a:cubicBezTo>
                    <a:close/>
                    <a:moveTo>
                      <a:pt x="229992" y="96869"/>
                    </a:moveTo>
                    <a:cubicBezTo>
                      <a:pt x="222721" y="92869"/>
                      <a:pt x="214339" y="91364"/>
                      <a:pt x="206137" y="92583"/>
                    </a:cubicBezTo>
                    <a:cubicBezTo>
                      <a:pt x="194894" y="94088"/>
                      <a:pt x="183803" y="96545"/>
                      <a:pt x="172969" y="99917"/>
                    </a:cubicBezTo>
                    <a:lnTo>
                      <a:pt x="220488" y="127254"/>
                    </a:lnTo>
                    <a:cubicBezTo>
                      <a:pt x="240446" y="114681"/>
                      <a:pt x="243677" y="104489"/>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2902;p37">
                <a:extLst>
                  <a:ext uri="{FF2B5EF4-FFF2-40B4-BE49-F238E27FC236}">
                    <a16:creationId xmlns:a16="http://schemas.microsoft.com/office/drawing/2014/main" id="{A860E8D3-715C-4FF1-B50B-9295BEDACCFC}"/>
                  </a:ext>
                </a:extLst>
              </p:cNvPr>
              <p:cNvSpPr/>
              <p:nvPr/>
            </p:nvSpPr>
            <p:spPr>
              <a:xfrm>
                <a:off x="4874763" y="4273581"/>
                <a:ext cx="19007" cy="25621"/>
              </a:xfrm>
              <a:custGeom>
                <a:avLst/>
                <a:gdLst/>
                <a:ahLst/>
                <a:cxnLst/>
                <a:rect l="l" t="t" r="r" b="b"/>
                <a:pathLst>
                  <a:path w="19007" h="25621" extrusionOk="0">
                    <a:moveTo>
                      <a:pt x="0" y="17240"/>
                    </a:moveTo>
                    <a:cubicBezTo>
                      <a:pt x="0" y="16002"/>
                      <a:pt x="0" y="0"/>
                      <a:pt x="0" y="0"/>
                    </a:cubicBezTo>
                    <a:lnTo>
                      <a:pt x="19008" y="12668"/>
                    </a:lnTo>
                    <a:lnTo>
                      <a:pt x="10644" y="2562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2903;p37">
                <a:extLst>
                  <a:ext uri="{FF2B5EF4-FFF2-40B4-BE49-F238E27FC236}">
                    <a16:creationId xmlns:a16="http://schemas.microsoft.com/office/drawing/2014/main" id="{ACF2D451-E78D-4B79-971D-CBD68A34340B}"/>
                  </a:ext>
                </a:extLst>
              </p:cNvPr>
              <p:cNvSpPr/>
              <p:nvPr/>
            </p:nvSpPr>
            <p:spPr>
              <a:xfrm>
                <a:off x="5001734" y="4284535"/>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2904;p37">
                <a:extLst>
                  <a:ext uri="{FF2B5EF4-FFF2-40B4-BE49-F238E27FC236}">
                    <a16:creationId xmlns:a16="http://schemas.microsoft.com/office/drawing/2014/main" id="{4C43F325-1AFF-4402-98F1-B8CBF409FB43}"/>
                  </a:ext>
                </a:extLst>
              </p:cNvPr>
              <p:cNvSpPr/>
              <p:nvPr/>
            </p:nvSpPr>
            <p:spPr>
              <a:xfrm>
                <a:off x="5015894" y="4221289"/>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2" name="Google Shape;2905;p37">
                <a:extLst>
                  <a:ext uri="{FF2B5EF4-FFF2-40B4-BE49-F238E27FC236}">
                    <a16:creationId xmlns:a16="http://schemas.microsoft.com/office/drawing/2014/main" id="{2508F4D3-F22C-4079-87E9-94EFF9343BF4}"/>
                  </a:ext>
                </a:extLst>
              </p:cNvPr>
              <p:cNvSpPr/>
              <p:nvPr/>
            </p:nvSpPr>
            <p:spPr>
              <a:xfrm>
                <a:off x="4917055" y="4227671"/>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431"/>
                      <a:pt x="16537" y="20764"/>
                    </a:cubicBezTo>
                    <a:cubicBezTo>
                      <a:pt x="15586"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2906;p37">
                <a:extLst>
                  <a:ext uri="{FF2B5EF4-FFF2-40B4-BE49-F238E27FC236}">
                    <a16:creationId xmlns:a16="http://schemas.microsoft.com/office/drawing/2014/main" id="{F8520DDD-2535-4D11-9731-C5C5B98F4A45}"/>
                  </a:ext>
                </a:extLst>
              </p:cNvPr>
              <p:cNvSpPr/>
              <p:nvPr/>
            </p:nvSpPr>
            <p:spPr>
              <a:xfrm>
                <a:off x="4820401" y="4172521"/>
                <a:ext cx="58543" cy="38957"/>
              </a:xfrm>
              <a:custGeom>
                <a:avLst/>
                <a:gdLst/>
                <a:ahLst/>
                <a:cxnLst/>
                <a:rect l="l" t="t" r="r" b="b"/>
                <a:pathLst>
                  <a:path w="58543" h="38957" extrusionOk="0">
                    <a:moveTo>
                      <a:pt x="0" y="11049"/>
                    </a:moveTo>
                    <a:lnTo>
                      <a:pt x="49040" y="38957"/>
                    </a:lnTo>
                    <a:lnTo>
                      <a:pt x="58543" y="31623"/>
                    </a:lnTo>
                    <a:cubicBezTo>
                      <a:pt x="58543" y="31623"/>
                      <a:pt x="52366" y="24575"/>
                      <a:pt x="51986" y="23908"/>
                    </a:cubicBezTo>
                    <a:cubicBezTo>
                      <a:pt x="47568" y="18869"/>
                      <a:pt x="42409" y="14526"/>
                      <a:pt x="36685"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2907;p37">
                <a:extLst>
                  <a:ext uri="{FF2B5EF4-FFF2-40B4-BE49-F238E27FC236}">
                    <a16:creationId xmlns:a16="http://schemas.microsoft.com/office/drawing/2014/main" id="{1EDFECDF-A2A7-4304-8DB8-952E6FA74A7C}"/>
                  </a:ext>
                </a:extLst>
              </p:cNvPr>
              <p:cNvSpPr/>
              <p:nvPr/>
            </p:nvSpPr>
            <p:spPr>
              <a:xfrm>
                <a:off x="4874573" y="4141374"/>
                <a:ext cx="27370" cy="24479"/>
              </a:xfrm>
              <a:custGeom>
                <a:avLst/>
                <a:gdLst/>
                <a:ahLst/>
                <a:cxnLst/>
                <a:rect l="l" t="t" r="r" b="b"/>
                <a:pathLst>
                  <a:path w="27370" h="24479" extrusionOk="0">
                    <a:moveTo>
                      <a:pt x="27371" y="24479"/>
                    </a:moveTo>
                    <a:lnTo>
                      <a:pt x="27371" y="7334"/>
                    </a:lnTo>
                    <a:lnTo>
                      <a:pt x="4847" y="0"/>
                    </a:lnTo>
                    <a:lnTo>
                      <a:pt x="0" y="13430"/>
                    </a:lnTo>
                    <a:lnTo>
                      <a:pt x="1235" y="19621"/>
                    </a:lnTo>
                    <a:lnTo>
                      <a:pt x="27371"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2908;p37">
                <a:extLst>
                  <a:ext uri="{FF2B5EF4-FFF2-40B4-BE49-F238E27FC236}">
                    <a16:creationId xmlns:a16="http://schemas.microsoft.com/office/drawing/2014/main" id="{A6D1CFD0-14EA-4A05-9B1D-DA25064784F3}"/>
                  </a:ext>
                </a:extLst>
              </p:cNvPr>
              <p:cNvSpPr/>
              <p:nvPr/>
            </p:nvSpPr>
            <p:spPr>
              <a:xfrm>
                <a:off x="4752449" y="4136326"/>
                <a:ext cx="26040" cy="19430"/>
              </a:xfrm>
              <a:custGeom>
                <a:avLst/>
                <a:gdLst/>
                <a:ahLst/>
                <a:cxnLst/>
                <a:rect l="l" t="t" r="r" b="b"/>
                <a:pathLst>
                  <a:path w="26040" h="19430" extrusionOk="0">
                    <a:moveTo>
                      <a:pt x="0" y="17145"/>
                    </a:moveTo>
                    <a:lnTo>
                      <a:pt x="0" y="0"/>
                    </a:lnTo>
                    <a:lnTo>
                      <a:pt x="26040" y="2762"/>
                    </a:lnTo>
                    <a:lnTo>
                      <a:pt x="17582"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2909;p37">
                <a:extLst>
                  <a:ext uri="{FF2B5EF4-FFF2-40B4-BE49-F238E27FC236}">
                    <a16:creationId xmlns:a16="http://schemas.microsoft.com/office/drawing/2014/main" id="{7C4787CA-8A39-4B6A-ABB3-F914540DBCDB}"/>
                  </a:ext>
                </a:extLst>
              </p:cNvPr>
              <p:cNvSpPr/>
              <p:nvPr/>
            </p:nvSpPr>
            <p:spPr>
              <a:xfrm>
                <a:off x="4753400" y="4193857"/>
                <a:ext cx="29936" cy="30480"/>
              </a:xfrm>
              <a:custGeom>
                <a:avLst/>
                <a:gdLst/>
                <a:ahLst/>
                <a:cxnLst/>
                <a:rect l="l" t="t" r="r" b="b"/>
                <a:pathLst>
                  <a:path w="29936" h="30480" extrusionOk="0">
                    <a:moveTo>
                      <a:pt x="0" y="17907"/>
                    </a:moveTo>
                    <a:lnTo>
                      <a:pt x="0" y="0"/>
                    </a:lnTo>
                    <a:lnTo>
                      <a:pt x="29937" y="0"/>
                    </a:lnTo>
                    <a:lnTo>
                      <a:pt x="22619" y="16193"/>
                    </a:lnTo>
                    <a:lnTo>
                      <a:pt x="9599" y="3048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2910;p37">
                <a:extLst>
                  <a:ext uri="{FF2B5EF4-FFF2-40B4-BE49-F238E27FC236}">
                    <a16:creationId xmlns:a16="http://schemas.microsoft.com/office/drawing/2014/main" id="{6BD104EB-D7A2-4738-8AE7-CAE0A7A8D74B}"/>
                  </a:ext>
                </a:extLst>
              </p:cNvPr>
              <p:cNvSpPr/>
              <p:nvPr/>
            </p:nvSpPr>
            <p:spPr>
              <a:xfrm>
                <a:off x="4752639" y="4119372"/>
                <a:ext cx="294568" cy="184689"/>
              </a:xfrm>
              <a:custGeom>
                <a:avLst/>
                <a:gdLst/>
                <a:ahLst/>
                <a:cxnLst/>
                <a:rect l="l" t="t" r="r" b="b"/>
                <a:pathLst>
                  <a:path w="294568" h="184689" extrusionOk="0">
                    <a:moveTo>
                      <a:pt x="149304" y="29337"/>
                    </a:moveTo>
                    <a:cubicBezTo>
                      <a:pt x="145419" y="29327"/>
                      <a:pt x="141541" y="29642"/>
                      <a:pt x="137710" y="30289"/>
                    </a:cubicBezTo>
                    <a:cubicBezTo>
                      <a:pt x="132483" y="31051"/>
                      <a:pt x="126685" y="32004"/>
                      <a:pt x="120223" y="33433"/>
                    </a:cubicBezTo>
                    <a:cubicBezTo>
                      <a:pt x="113760" y="34862"/>
                      <a:pt x="107013" y="36481"/>
                      <a:pt x="100075" y="38576"/>
                    </a:cubicBezTo>
                    <a:cubicBezTo>
                      <a:pt x="93278" y="40624"/>
                      <a:pt x="86638" y="43177"/>
                      <a:pt x="80212" y="46196"/>
                    </a:cubicBezTo>
                    <a:lnTo>
                      <a:pt x="131057" y="75533"/>
                    </a:lnTo>
                    <a:lnTo>
                      <a:pt x="140561" y="72295"/>
                    </a:lnTo>
                    <a:cubicBezTo>
                      <a:pt x="153486" y="68008"/>
                      <a:pt x="165651" y="64389"/>
                      <a:pt x="177151" y="61341"/>
                    </a:cubicBezTo>
                    <a:cubicBezTo>
                      <a:pt x="187918" y="58503"/>
                      <a:pt x="198924" y="56683"/>
                      <a:pt x="210034" y="55912"/>
                    </a:cubicBezTo>
                    <a:cubicBezTo>
                      <a:pt x="220155" y="55302"/>
                      <a:pt x="230315" y="56007"/>
                      <a:pt x="240256" y="58007"/>
                    </a:cubicBezTo>
                    <a:cubicBezTo>
                      <a:pt x="250301" y="60179"/>
                      <a:pt x="259929" y="63979"/>
                      <a:pt x="268767" y="69247"/>
                    </a:cubicBezTo>
                    <a:cubicBezTo>
                      <a:pt x="277539" y="73647"/>
                      <a:pt x="285066" y="80200"/>
                      <a:pt x="290626" y="88297"/>
                    </a:cubicBezTo>
                    <a:cubicBezTo>
                      <a:pt x="294313" y="94231"/>
                      <a:pt x="295473" y="101403"/>
                      <a:pt x="293857" y="108204"/>
                    </a:cubicBezTo>
                    <a:cubicBezTo>
                      <a:pt x="291662" y="115662"/>
                      <a:pt x="287566" y="122425"/>
                      <a:pt x="281977" y="127825"/>
                    </a:cubicBezTo>
                    <a:cubicBezTo>
                      <a:pt x="274964" y="134826"/>
                      <a:pt x="267151" y="140960"/>
                      <a:pt x="258693" y="146113"/>
                    </a:cubicBezTo>
                    <a:lnTo>
                      <a:pt x="291006" y="165163"/>
                    </a:lnTo>
                    <a:lnTo>
                      <a:pt x="273424" y="175355"/>
                    </a:lnTo>
                    <a:lnTo>
                      <a:pt x="240826" y="156305"/>
                    </a:lnTo>
                    <a:cubicBezTo>
                      <a:pt x="225287" y="163944"/>
                      <a:pt x="209064" y="170069"/>
                      <a:pt x="192357" y="174593"/>
                    </a:cubicBezTo>
                    <a:cubicBezTo>
                      <a:pt x="174879" y="179508"/>
                      <a:pt x="157007" y="182880"/>
                      <a:pt x="138945" y="184690"/>
                    </a:cubicBezTo>
                    <a:lnTo>
                      <a:pt x="122124" y="154210"/>
                    </a:lnTo>
                    <a:cubicBezTo>
                      <a:pt x="126892" y="154133"/>
                      <a:pt x="131651" y="153781"/>
                      <a:pt x="136379" y="153162"/>
                    </a:cubicBezTo>
                    <a:cubicBezTo>
                      <a:pt x="142747" y="152400"/>
                      <a:pt x="149875" y="151162"/>
                      <a:pt x="157668" y="149447"/>
                    </a:cubicBezTo>
                    <a:cubicBezTo>
                      <a:pt x="165461" y="147733"/>
                      <a:pt x="173824" y="145637"/>
                      <a:pt x="182473" y="143161"/>
                    </a:cubicBezTo>
                    <a:cubicBezTo>
                      <a:pt x="190988" y="140589"/>
                      <a:pt x="199313" y="137408"/>
                      <a:pt x="207373" y="133636"/>
                    </a:cubicBezTo>
                    <a:lnTo>
                      <a:pt x="156812" y="104394"/>
                    </a:lnTo>
                    <a:lnTo>
                      <a:pt x="150160" y="106775"/>
                    </a:lnTo>
                    <a:lnTo>
                      <a:pt x="143317" y="108871"/>
                    </a:lnTo>
                    <a:cubicBezTo>
                      <a:pt x="130582" y="113062"/>
                      <a:pt x="118892" y="116300"/>
                      <a:pt x="108343" y="118396"/>
                    </a:cubicBezTo>
                    <a:cubicBezTo>
                      <a:pt x="98545" y="120672"/>
                      <a:pt x="88552" y="122015"/>
                      <a:pt x="78501" y="122396"/>
                    </a:cubicBezTo>
                    <a:cubicBezTo>
                      <a:pt x="69686" y="122758"/>
                      <a:pt x="60862" y="121929"/>
                      <a:pt x="52271" y="119920"/>
                    </a:cubicBezTo>
                    <a:cubicBezTo>
                      <a:pt x="43701" y="117986"/>
                      <a:pt x="35469" y="114767"/>
                      <a:pt x="27846" y="110395"/>
                    </a:cubicBezTo>
                    <a:cubicBezTo>
                      <a:pt x="19529" y="106013"/>
                      <a:pt x="12316" y="99793"/>
                      <a:pt x="6748" y="92202"/>
                    </a:cubicBezTo>
                    <a:cubicBezTo>
                      <a:pt x="2599" y="86535"/>
                      <a:pt x="581" y="79591"/>
                      <a:pt x="1045" y="72580"/>
                    </a:cubicBezTo>
                    <a:cubicBezTo>
                      <a:pt x="1772" y="65303"/>
                      <a:pt x="4652" y="58398"/>
                      <a:pt x="9314" y="52768"/>
                    </a:cubicBezTo>
                    <a:cubicBezTo>
                      <a:pt x="15159" y="45386"/>
                      <a:pt x="22117" y="38957"/>
                      <a:pt x="29937" y="33718"/>
                    </a:cubicBezTo>
                    <a:lnTo>
                      <a:pt x="0" y="16383"/>
                    </a:lnTo>
                    <a:lnTo>
                      <a:pt x="17582" y="6763"/>
                    </a:lnTo>
                    <a:lnTo>
                      <a:pt x="47044" y="24003"/>
                    </a:lnTo>
                    <a:cubicBezTo>
                      <a:pt x="60959" y="17069"/>
                      <a:pt x="75586" y="11668"/>
                      <a:pt x="90666" y="7906"/>
                    </a:cubicBezTo>
                    <a:cubicBezTo>
                      <a:pt x="105011" y="4286"/>
                      <a:pt x="119585" y="1638"/>
                      <a:pt x="134288" y="0"/>
                    </a:cubicBezTo>
                    <a:close/>
                    <a:moveTo>
                      <a:pt x="62915" y="82677"/>
                    </a:moveTo>
                    <a:cubicBezTo>
                      <a:pt x="69578" y="86553"/>
                      <a:pt x="77297" y="88220"/>
                      <a:pt x="84964" y="87439"/>
                    </a:cubicBezTo>
                    <a:cubicBezTo>
                      <a:pt x="95249" y="86268"/>
                      <a:pt x="105380" y="84001"/>
                      <a:pt x="115186" y="80677"/>
                    </a:cubicBezTo>
                    <a:lnTo>
                      <a:pt x="67667" y="53149"/>
                    </a:lnTo>
                    <a:cubicBezTo>
                      <a:pt x="50180" y="64579"/>
                      <a:pt x="48659" y="74390"/>
                      <a:pt x="62915" y="82677"/>
                    </a:cubicBezTo>
                    <a:close/>
                    <a:moveTo>
                      <a:pt x="229802" y="96679"/>
                    </a:moveTo>
                    <a:cubicBezTo>
                      <a:pt x="222531" y="92678"/>
                      <a:pt x="214149" y="91173"/>
                      <a:pt x="205947" y="92392"/>
                    </a:cubicBezTo>
                    <a:cubicBezTo>
                      <a:pt x="194695" y="93850"/>
                      <a:pt x="183594" y="96307"/>
                      <a:pt x="172779" y="99727"/>
                    </a:cubicBezTo>
                    <a:lnTo>
                      <a:pt x="220298" y="127063"/>
                    </a:lnTo>
                    <a:cubicBezTo>
                      <a:pt x="240379" y="114681"/>
                      <a:pt x="243554" y="104556"/>
                      <a:pt x="22980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5" name="Google Shape;2911;p37">
              <a:extLst>
                <a:ext uri="{FF2B5EF4-FFF2-40B4-BE49-F238E27FC236}">
                  <a16:creationId xmlns:a16="http://schemas.microsoft.com/office/drawing/2014/main" id="{64BB4E09-4DFE-47BF-81A5-D4FC8F76B8A7}"/>
                </a:ext>
              </a:extLst>
            </p:cNvPr>
            <p:cNvGrpSpPr/>
            <p:nvPr/>
          </p:nvGrpSpPr>
          <p:grpSpPr>
            <a:xfrm>
              <a:off x="2692590" y="3093401"/>
              <a:ext cx="883852" cy="621030"/>
              <a:chOff x="4502215" y="3835526"/>
              <a:chExt cx="883852" cy="621030"/>
            </a:xfrm>
          </p:grpSpPr>
          <p:sp>
            <p:nvSpPr>
              <p:cNvPr id="676" name="Google Shape;2912;p37">
                <a:extLst>
                  <a:ext uri="{FF2B5EF4-FFF2-40B4-BE49-F238E27FC236}">
                    <a16:creationId xmlns:a16="http://schemas.microsoft.com/office/drawing/2014/main" id="{FDBFFE24-4703-4499-8659-51BBA1C10DE7}"/>
                  </a:ext>
                </a:extLst>
              </p:cNvPr>
              <p:cNvSpPr/>
              <p:nvPr/>
            </p:nvSpPr>
            <p:spPr>
              <a:xfrm>
                <a:off x="4502215" y="394506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2913;p37">
                <a:extLst>
                  <a:ext uri="{FF2B5EF4-FFF2-40B4-BE49-F238E27FC236}">
                    <a16:creationId xmlns:a16="http://schemas.microsoft.com/office/drawing/2014/main" id="{2E66215B-0205-45BA-9658-C224BB9F3CDA}"/>
                  </a:ext>
                </a:extLst>
              </p:cNvPr>
              <p:cNvSpPr/>
              <p:nvPr/>
            </p:nvSpPr>
            <p:spPr>
              <a:xfrm>
                <a:off x="4502310" y="4088225"/>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2914;p37">
                <a:extLst>
                  <a:ext uri="{FF2B5EF4-FFF2-40B4-BE49-F238E27FC236}">
                    <a16:creationId xmlns:a16="http://schemas.microsoft.com/office/drawing/2014/main" id="{F53C9AAD-9529-4848-A382-475846495E8B}"/>
                  </a:ext>
                </a:extLst>
              </p:cNvPr>
              <p:cNvSpPr/>
              <p:nvPr/>
            </p:nvSpPr>
            <p:spPr>
              <a:xfrm>
                <a:off x="5319540" y="4091273"/>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2915;p37">
                <a:extLst>
                  <a:ext uri="{FF2B5EF4-FFF2-40B4-BE49-F238E27FC236}">
                    <a16:creationId xmlns:a16="http://schemas.microsoft.com/office/drawing/2014/main" id="{C647BB4C-0C6D-4DB3-8177-70BFC0C5C8D8}"/>
                  </a:ext>
                </a:extLst>
              </p:cNvPr>
              <p:cNvSpPr/>
              <p:nvPr/>
            </p:nvSpPr>
            <p:spPr>
              <a:xfrm>
                <a:off x="4502215" y="383552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2916;p37">
                <a:extLst>
                  <a:ext uri="{FF2B5EF4-FFF2-40B4-BE49-F238E27FC236}">
                    <a16:creationId xmlns:a16="http://schemas.microsoft.com/office/drawing/2014/main" id="{F7C9397E-514D-46A6-BE05-5BA864EDA8CC}"/>
                  </a:ext>
                </a:extLst>
              </p:cNvPr>
              <p:cNvSpPr/>
              <p:nvPr/>
            </p:nvSpPr>
            <p:spPr>
              <a:xfrm>
                <a:off x="4627912" y="3905130"/>
                <a:ext cx="632610" cy="366117"/>
              </a:xfrm>
              <a:custGeom>
                <a:avLst/>
                <a:gdLst/>
                <a:ahLst/>
                <a:cxnLst/>
                <a:rect l="l" t="t" r="r" b="b"/>
                <a:pathLst>
                  <a:path w="632610" h="366117" extrusionOk="0">
                    <a:moveTo>
                      <a:pt x="632040" y="194048"/>
                    </a:moveTo>
                    <a:cubicBezTo>
                      <a:pt x="627573" y="237101"/>
                      <a:pt x="596971" y="279773"/>
                      <a:pt x="539948" y="312539"/>
                    </a:cubicBezTo>
                    <a:cubicBezTo>
                      <a:pt x="416399" y="383977"/>
                      <a:pt x="216059" y="383977"/>
                      <a:pt x="92510" y="312539"/>
                    </a:cubicBezTo>
                    <a:cubicBezTo>
                      <a:pt x="35487" y="279487"/>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2917;p37">
                <a:extLst>
                  <a:ext uri="{FF2B5EF4-FFF2-40B4-BE49-F238E27FC236}">
                    <a16:creationId xmlns:a16="http://schemas.microsoft.com/office/drawing/2014/main" id="{64CE01E7-C043-49D8-9D15-A32555DC3241}"/>
                  </a:ext>
                </a:extLst>
              </p:cNvPr>
              <p:cNvSpPr/>
              <p:nvPr/>
            </p:nvSpPr>
            <p:spPr>
              <a:xfrm>
                <a:off x="4628520" y="3927038"/>
                <a:ext cx="631431" cy="344209"/>
              </a:xfrm>
              <a:custGeom>
                <a:avLst/>
                <a:gdLst/>
                <a:ahLst/>
                <a:cxnLst/>
                <a:rect l="l" t="t" r="r" b="b"/>
                <a:pathLst>
                  <a:path w="631431" h="344209" extrusionOk="0">
                    <a:moveTo>
                      <a:pt x="631432" y="172140"/>
                    </a:moveTo>
                    <a:cubicBezTo>
                      <a:pt x="626965" y="215194"/>
                      <a:pt x="596363" y="257865"/>
                      <a:pt x="539340" y="290631"/>
                    </a:cubicBezTo>
                    <a:cubicBezTo>
                      <a:pt x="415791" y="362069"/>
                      <a:pt x="215451" y="362069"/>
                      <a:pt x="91902" y="290631"/>
                    </a:cubicBezTo>
                    <a:cubicBezTo>
                      <a:pt x="34879" y="257580"/>
                      <a:pt x="4372" y="215194"/>
                      <a:pt x="0" y="172140"/>
                    </a:cubicBezTo>
                    <a:cubicBezTo>
                      <a:pt x="4372" y="129087"/>
                      <a:pt x="34974" y="86415"/>
                      <a:pt x="91902" y="53650"/>
                    </a:cubicBezTo>
                    <a:cubicBezTo>
                      <a:pt x="215451" y="-17883"/>
                      <a:pt x="415791" y="-17883"/>
                      <a:pt x="539340" y="53650"/>
                    </a:cubicBezTo>
                    <a:cubicBezTo>
                      <a:pt x="596363" y="86606"/>
                      <a:pt x="626965" y="129087"/>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2918;p37">
                <a:extLst>
                  <a:ext uri="{FF2B5EF4-FFF2-40B4-BE49-F238E27FC236}">
                    <a16:creationId xmlns:a16="http://schemas.microsoft.com/office/drawing/2014/main" id="{84AA793D-1E02-44BE-9F8A-2990AE83EA93}"/>
                  </a:ext>
                </a:extLst>
              </p:cNvPr>
              <p:cNvSpPr/>
              <p:nvPr/>
            </p:nvSpPr>
            <p:spPr>
              <a:xfrm>
                <a:off x="4789989" y="4009739"/>
                <a:ext cx="294525" cy="184880"/>
              </a:xfrm>
              <a:custGeom>
                <a:avLst/>
                <a:gdLst/>
                <a:ahLst/>
                <a:cxnLst/>
                <a:rect l="l" t="t" r="r" b="b"/>
                <a:pathLst>
                  <a:path w="294525" h="184880" extrusionOk="0">
                    <a:moveTo>
                      <a:pt x="149495" y="29528"/>
                    </a:moveTo>
                    <a:cubicBezTo>
                      <a:pt x="145608" y="29518"/>
                      <a:pt x="141730" y="29832"/>
                      <a:pt x="137900" y="30480"/>
                    </a:cubicBezTo>
                    <a:cubicBezTo>
                      <a:pt x="132768" y="31147"/>
                      <a:pt x="126876" y="32195"/>
                      <a:pt x="120413" y="33623"/>
                    </a:cubicBezTo>
                    <a:cubicBezTo>
                      <a:pt x="113950" y="35052"/>
                      <a:pt x="107298" y="36671"/>
                      <a:pt x="100360" y="38767"/>
                    </a:cubicBezTo>
                    <a:cubicBezTo>
                      <a:pt x="93573" y="40815"/>
                      <a:pt x="86937" y="43329"/>
                      <a:pt x="80497" y="46291"/>
                    </a:cubicBezTo>
                    <a:lnTo>
                      <a:pt x="131342" y="75724"/>
                    </a:lnTo>
                    <a:lnTo>
                      <a:pt x="140371" y="72485"/>
                    </a:lnTo>
                    <a:cubicBezTo>
                      <a:pt x="153296" y="68199"/>
                      <a:pt x="165556" y="64579"/>
                      <a:pt x="176960" y="61531"/>
                    </a:cubicBezTo>
                    <a:cubicBezTo>
                      <a:pt x="187728" y="58693"/>
                      <a:pt x="198734" y="56874"/>
                      <a:pt x="209844" y="56102"/>
                    </a:cubicBezTo>
                    <a:cubicBezTo>
                      <a:pt x="219994" y="55493"/>
                      <a:pt x="230191" y="56197"/>
                      <a:pt x="240161" y="58198"/>
                    </a:cubicBezTo>
                    <a:cubicBezTo>
                      <a:pt x="250206" y="60370"/>
                      <a:pt x="259833" y="64170"/>
                      <a:pt x="268672" y="69437"/>
                    </a:cubicBezTo>
                    <a:cubicBezTo>
                      <a:pt x="277444" y="73838"/>
                      <a:pt x="284971" y="80391"/>
                      <a:pt x="290531" y="88487"/>
                    </a:cubicBezTo>
                    <a:cubicBezTo>
                      <a:pt x="294294" y="94355"/>
                      <a:pt x="295463" y="101527"/>
                      <a:pt x="293762" y="108299"/>
                    </a:cubicBezTo>
                    <a:cubicBezTo>
                      <a:pt x="291633" y="115814"/>
                      <a:pt x="287528" y="122625"/>
                      <a:pt x="281882" y="128016"/>
                    </a:cubicBezTo>
                    <a:cubicBezTo>
                      <a:pt x="274906" y="135017"/>
                      <a:pt x="267123" y="141161"/>
                      <a:pt x="258693" y="146304"/>
                    </a:cubicBezTo>
                    <a:lnTo>
                      <a:pt x="291006" y="165354"/>
                    </a:lnTo>
                    <a:lnTo>
                      <a:pt x="273329" y="175546"/>
                    </a:lnTo>
                    <a:lnTo>
                      <a:pt x="240731" y="156496"/>
                    </a:lnTo>
                    <a:cubicBezTo>
                      <a:pt x="225211" y="164163"/>
                      <a:pt x="208979" y="170288"/>
                      <a:pt x="192262" y="174784"/>
                    </a:cubicBezTo>
                    <a:cubicBezTo>
                      <a:pt x="174775" y="179661"/>
                      <a:pt x="156907" y="183032"/>
                      <a:pt x="138850" y="184880"/>
                    </a:cubicBezTo>
                    <a:lnTo>
                      <a:pt x="121839" y="154210"/>
                    </a:lnTo>
                    <a:cubicBezTo>
                      <a:pt x="124975" y="154210"/>
                      <a:pt x="129727" y="154210"/>
                      <a:pt x="136094" y="153162"/>
                    </a:cubicBezTo>
                    <a:cubicBezTo>
                      <a:pt x="142462" y="152114"/>
                      <a:pt x="149495" y="151162"/>
                      <a:pt x="157383" y="149447"/>
                    </a:cubicBezTo>
                    <a:cubicBezTo>
                      <a:pt x="165271" y="147733"/>
                      <a:pt x="173444" y="145637"/>
                      <a:pt x="182188" y="143161"/>
                    </a:cubicBezTo>
                    <a:cubicBezTo>
                      <a:pt x="190684" y="140608"/>
                      <a:pt x="198971" y="137427"/>
                      <a:pt x="206992" y="133636"/>
                    </a:cubicBezTo>
                    <a:lnTo>
                      <a:pt x="156907" y="105061"/>
                    </a:lnTo>
                    <a:cubicBezTo>
                      <a:pt x="154722" y="105918"/>
                      <a:pt x="152536" y="106680"/>
                      <a:pt x="150255" y="107347"/>
                    </a:cubicBezTo>
                    <a:lnTo>
                      <a:pt x="143317" y="109538"/>
                    </a:lnTo>
                    <a:cubicBezTo>
                      <a:pt x="130582" y="113729"/>
                      <a:pt x="118987" y="116967"/>
                      <a:pt x="108343" y="119063"/>
                    </a:cubicBezTo>
                    <a:cubicBezTo>
                      <a:pt x="98577" y="121339"/>
                      <a:pt x="88616" y="122682"/>
                      <a:pt x="78596" y="123063"/>
                    </a:cubicBezTo>
                    <a:cubicBezTo>
                      <a:pt x="69750" y="123425"/>
                      <a:pt x="60896" y="122587"/>
                      <a:pt x="52271" y="120587"/>
                    </a:cubicBezTo>
                    <a:cubicBezTo>
                      <a:pt x="43732" y="118643"/>
                      <a:pt x="35532" y="115433"/>
                      <a:pt x="27941" y="111062"/>
                    </a:cubicBezTo>
                    <a:cubicBezTo>
                      <a:pt x="19600" y="106671"/>
                      <a:pt x="12355" y="100460"/>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858"/>
                    </a:lnTo>
                    <a:lnTo>
                      <a:pt x="47329" y="24003"/>
                    </a:lnTo>
                    <a:cubicBezTo>
                      <a:pt x="61238" y="17050"/>
                      <a:pt x="75867" y="11659"/>
                      <a:pt x="90951" y="7906"/>
                    </a:cubicBezTo>
                    <a:cubicBezTo>
                      <a:pt x="105292" y="4267"/>
                      <a:pt x="119868" y="1629"/>
                      <a:pt x="134574" y="0"/>
                    </a:cubicBezTo>
                    <a:close/>
                    <a:moveTo>
                      <a:pt x="63200" y="82868"/>
                    </a:moveTo>
                    <a:cubicBezTo>
                      <a:pt x="69834" y="86735"/>
                      <a:pt x="77518" y="88402"/>
                      <a:pt x="85154" y="87630"/>
                    </a:cubicBezTo>
                    <a:cubicBezTo>
                      <a:pt x="95470" y="86458"/>
                      <a:pt x="105633" y="84191"/>
                      <a:pt x="115471" y="80867"/>
                    </a:cubicBezTo>
                    <a:lnTo>
                      <a:pt x="67952" y="53340"/>
                    </a:lnTo>
                    <a:cubicBezTo>
                      <a:pt x="50465" y="64770"/>
                      <a:pt x="48849" y="74581"/>
                      <a:pt x="63200" y="82868"/>
                    </a:cubicBezTo>
                    <a:close/>
                    <a:moveTo>
                      <a:pt x="229992" y="96774"/>
                    </a:moveTo>
                    <a:cubicBezTo>
                      <a:pt x="222740" y="92831"/>
                      <a:pt x="214396" y="91354"/>
                      <a:pt x="206232" y="92583"/>
                    </a:cubicBezTo>
                    <a:cubicBezTo>
                      <a:pt x="194951" y="94050"/>
                      <a:pt x="183822" y="96507"/>
                      <a:pt x="172969" y="99917"/>
                    </a:cubicBezTo>
                    <a:lnTo>
                      <a:pt x="220488" y="127254"/>
                    </a:lnTo>
                    <a:cubicBezTo>
                      <a:pt x="240446" y="114586"/>
                      <a:pt x="243677" y="105061"/>
                      <a:pt x="22999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3" name="Google Shape;2919;p37">
                <a:extLst>
                  <a:ext uri="{FF2B5EF4-FFF2-40B4-BE49-F238E27FC236}">
                    <a16:creationId xmlns:a16="http://schemas.microsoft.com/office/drawing/2014/main" id="{899E9BAB-A1B6-43D7-8EF0-26B7E8F24609}"/>
                  </a:ext>
                </a:extLst>
              </p:cNvPr>
              <p:cNvSpPr/>
              <p:nvPr/>
            </p:nvSpPr>
            <p:spPr>
              <a:xfrm>
                <a:off x="4912208" y="4146994"/>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4" name="Google Shape;2920;p37">
                <a:extLst>
                  <a:ext uri="{FF2B5EF4-FFF2-40B4-BE49-F238E27FC236}">
                    <a16:creationId xmlns:a16="http://schemas.microsoft.com/office/drawing/2014/main" id="{EFF906BD-793E-4279-99D5-E4CBD80F9137}"/>
                  </a:ext>
                </a:extLst>
              </p:cNvPr>
              <p:cNvSpPr/>
              <p:nvPr/>
            </p:nvSpPr>
            <p:spPr>
              <a:xfrm>
                <a:off x="5039369" y="4157852"/>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2921;p37">
                <a:extLst>
                  <a:ext uri="{FF2B5EF4-FFF2-40B4-BE49-F238E27FC236}">
                    <a16:creationId xmlns:a16="http://schemas.microsoft.com/office/drawing/2014/main" id="{EF903CA0-D7DC-4ED2-8279-950B81908310}"/>
                  </a:ext>
                </a:extLst>
              </p:cNvPr>
              <p:cNvSpPr/>
              <p:nvPr/>
            </p:nvSpPr>
            <p:spPr>
              <a:xfrm>
                <a:off x="5053434" y="4094702"/>
                <a:ext cx="31457" cy="17335"/>
              </a:xfrm>
              <a:custGeom>
                <a:avLst/>
                <a:gdLst/>
                <a:ahLst/>
                <a:cxnLst/>
                <a:rect l="l" t="t" r="r" b="b"/>
                <a:pathLst>
                  <a:path w="31457" h="17335" extrusionOk="0">
                    <a:moveTo>
                      <a:pt x="31458" y="17335"/>
                    </a:moveTo>
                    <a:lnTo>
                      <a:pt x="31458" y="0"/>
                    </a:lnTo>
                    <a:lnTo>
                      <a:pt x="0" y="11334"/>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2922;p37">
                <a:extLst>
                  <a:ext uri="{FF2B5EF4-FFF2-40B4-BE49-F238E27FC236}">
                    <a16:creationId xmlns:a16="http://schemas.microsoft.com/office/drawing/2014/main" id="{43A0CD57-C9DF-4D4D-8945-B10CC0D3E599}"/>
                  </a:ext>
                </a:extLst>
              </p:cNvPr>
              <p:cNvSpPr/>
              <p:nvPr/>
            </p:nvSpPr>
            <p:spPr>
              <a:xfrm>
                <a:off x="4954595" y="4101083"/>
                <a:ext cx="47423" cy="33051"/>
              </a:xfrm>
              <a:custGeom>
                <a:avLst/>
                <a:gdLst/>
                <a:ahLst/>
                <a:cxnLst/>
                <a:rect l="l" t="t" r="r" b="b"/>
                <a:pathLst>
                  <a:path w="47423" h="33051" extrusionOk="0">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2923;p37">
                <a:extLst>
                  <a:ext uri="{FF2B5EF4-FFF2-40B4-BE49-F238E27FC236}">
                    <a16:creationId xmlns:a16="http://schemas.microsoft.com/office/drawing/2014/main" id="{C67E446A-FB45-475D-A25F-590D54A52A8E}"/>
                  </a:ext>
                </a:extLst>
              </p:cNvPr>
              <p:cNvSpPr/>
              <p:nvPr/>
            </p:nvSpPr>
            <p:spPr>
              <a:xfrm>
                <a:off x="4858036" y="4045839"/>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7964" y="18878"/>
                      <a:pt x="42800" y="14573"/>
                      <a:pt x="37065" y="11144"/>
                    </a:cubicBezTo>
                    <a:cubicBezTo>
                      <a:pt x="33453" y="10477"/>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2924;p37">
                <a:extLst>
                  <a:ext uri="{FF2B5EF4-FFF2-40B4-BE49-F238E27FC236}">
                    <a16:creationId xmlns:a16="http://schemas.microsoft.com/office/drawing/2014/main" id="{69449123-B235-4680-8383-63D276ADA70B}"/>
                  </a:ext>
                </a:extLst>
              </p:cNvPr>
              <p:cNvSpPr/>
              <p:nvPr/>
            </p:nvSpPr>
            <p:spPr>
              <a:xfrm>
                <a:off x="4912208" y="401478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9" name="Google Shape;2925;p37">
                <a:extLst>
                  <a:ext uri="{FF2B5EF4-FFF2-40B4-BE49-F238E27FC236}">
                    <a16:creationId xmlns:a16="http://schemas.microsoft.com/office/drawing/2014/main" id="{7D733460-4F2F-4D11-8D02-B3035B1286CB}"/>
                  </a:ext>
                </a:extLst>
              </p:cNvPr>
              <p:cNvSpPr/>
              <p:nvPr/>
            </p:nvSpPr>
            <p:spPr>
              <a:xfrm>
                <a:off x="4789989" y="4009643"/>
                <a:ext cx="26135" cy="19526"/>
              </a:xfrm>
              <a:custGeom>
                <a:avLst/>
                <a:gdLst/>
                <a:ahLst/>
                <a:cxnLst/>
                <a:rect l="l" t="t" r="r" b="b"/>
                <a:pathLst>
                  <a:path w="26135" h="19526" extrusionOk="0">
                    <a:moveTo>
                      <a:pt x="0" y="17240"/>
                    </a:moveTo>
                    <a:lnTo>
                      <a:pt x="0" y="0"/>
                    </a:lnTo>
                    <a:lnTo>
                      <a:pt x="26135" y="2858"/>
                    </a:lnTo>
                    <a:lnTo>
                      <a:pt x="17677" y="19526"/>
                    </a:lnTo>
                    <a:lnTo>
                      <a:pt x="0"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2926;p37">
                <a:extLst>
                  <a:ext uri="{FF2B5EF4-FFF2-40B4-BE49-F238E27FC236}">
                    <a16:creationId xmlns:a16="http://schemas.microsoft.com/office/drawing/2014/main" id="{988A4EE2-50B9-40C4-859E-B09226C410D6}"/>
                  </a:ext>
                </a:extLst>
              </p:cNvPr>
              <p:cNvSpPr/>
              <p:nvPr/>
            </p:nvSpPr>
            <p:spPr>
              <a:xfrm>
                <a:off x="4790940" y="4067175"/>
                <a:ext cx="29936" cy="30289"/>
              </a:xfrm>
              <a:custGeom>
                <a:avLst/>
                <a:gdLst/>
                <a:ahLst/>
                <a:cxnLst/>
                <a:rect l="l" t="t" r="r" b="b"/>
                <a:pathLst>
                  <a:path w="29936" h="30289" extrusionOk="0">
                    <a:moveTo>
                      <a:pt x="0" y="18002"/>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2927;p37">
                <a:extLst>
                  <a:ext uri="{FF2B5EF4-FFF2-40B4-BE49-F238E27FC236}">
                    <a16:creationId xmlns:a16="http://schemas.microsoft.com/office/drawing/2014/main" id="{3D7A37C0-3CF4-4CB1-8AFC-79B90636F2DE}"/>
                  </a:ext>
                </a:extLst>
              </p:cNvPr>
              <p:cNvSpPr/>
              <p:nvPr/>
            </p:nvSpPr>
            <p:spPr>
              <a:xfrm>
                <a:off x="4789989" y="3992594"/>
                <a:ext cx="294519" cy="184499"/>
              </a:xfrm>
              <a:custGeom>
                <a:avLst/>
                <a:gdLst/>
                <a:ahLst/>
                <a:cxnLst/>
                <a:rect l="l" t="t" r="r" b="b"/>
                <a:pathLst>
                  <a:path w="294519" h="184499" extrusionOk="0">
                    <a:moveTo>
                      <a:pt x="149495" y="29527"/>
                    </a:moveTo>
                    <a:cubicBezTo>
                      <a:pt x="145608" y="29470"/>
                      <a:pt x="141730" y="29756"/>
                      <a:pt x="137900" y="30384"/>
                    </a:cubicBezTo>
                    <a:cubicBezTo>
                      <a:pt x="132768" y="31147"/>
                      <a:pt x="126876" y="32194"/>
                      <a:pt x="120413" y="33528"/>
                    </a:cubicBezTo>
                    <a:cubicBezTo>
                      <a:pt x="113950" y="34861"/>
                      <a:pt x="107298" y="36671"/>
                      <a:pt x="100360" y="38767"/>
                    </a:cubicBezTo>
                    <a:cubicBezTo>
                      <a:pt x="93559" y="40767"/>
                      <a:pt x="86920" y="43281"/>
                      <a:pt x="80497" y="46291"/>
                    </a:cubicBezTo>
                    <a:lnTo>
                      <a:pt x="131342" y="75724"/>
                    </a:lnTo>
                    <a:lnTo>
                      <a:pt x="140371" y="72485"/>
                    </a:lnTo>
                    <a:cubicBezTo>
                      <a:pt x="153296" y="68199"/>
                      <a:pt x="165556" y="64484"/>
                      <a:pt x="176960" y="61531"/>
                    </a:cubicBezTo>
                    <a:cubicBezTo>
                      <a:pt x="187709" y="58607"/>
                      <a:pt x="198724" y="56788"/>
                      <a:pt x="209844" y="56102"/>
                    </a:cubicBezTo>
                    <a:cubicBezTo>
                      <a:pt x="219994" y="55407"/>
                      <a:pt x="230191" y="56083"/>
                      <a:pt x="240161" y="58102"/>
                    </a:cubicBezTo>
                    <a:cubicBezTo>
                      <a:pt x="250206" y="60350"/>
                      <a:pt x="259824" y="64179"/>
                      <a:pt x="268672" y="69437"/>
                    </a:cubicBezTo>
                    <a:cubicBezTo>
                      <a:pt x="277454" y="73828"/>
                      <a:pt x="284971" y="80381"/>
                      <a:pt x="290531" y="88487"/>
                    </a:cubicBezTo>
                    <a:cubicBezTo>
                      <a:pt x="294285" y="94392"/>
                      <a:pt x="295454" y="101594"/>
                      <a:pt x="293762" y="108394"/>
                    </a:cubicBezTo>
                    <a:cubicBezTo>
                      <a:pt x="291624" y="115881"/>
                      <a:pt x="287518" y="122663"/>
                      <a:pt x="281882" y="128016"/>
                    </a:cubicBezTo>
                    <a:cubicBezTo>
                      <a:pt x="274906" y="135045"/>
                      <a:pt x="267123" y="141218"/>
                      <a:pt x="258693" y="146399"/>
                    </a:cubicBezTo>
                    <a:lnTo>
                      <a:pt x="291006" y="165449"/>
                    </a:lnTo>
                    <a:lnTo>
                      <a:pt x="273329" y="175641"/>
                    </a:lnTo>
                    <a:lnTo>
                      <a:pt x="240731" y="156591"/>
                    </a:lnTo>
                    <a:cubicBezTo>
                      <a:pt x="225230" y="164335"/>
                      <a:pt x="208988" y="170488"/>
                      <a:pt x="192262" y="174974"/>
                    </a:cubicBezTo>
                    <a:cubicBezTo>
                      <a:pt x="174756" y="179661"/>
                      <a:pt x="156888" y="182842"/>
                      <a:pt x="138850" y="184499"/>
                    </a:cubicBezTo>
                    <a:lnTo>
                      <a:pt x="121839" y="153924"/>
                    </a:lnTo>
                    <a:cubicBezTo>
                      <a:pt x="126609" y="153800"/>
                      <a:pt x="131371" y="153419"/>
                      <a:pt x="136094" y="152781"/>
                    </a:cubicBezTo>
                    <a:cubicBezTo>
                      <a:pt x="143251" y="151962"/>
                      <a:pt x="150359" y="150752"/>
                      <a:pt x="157383" y="149161"/>
                    </a:cubicBezTo>
                    <a:cubicBezTo>
                      <a:pt x="165176" y="147447"/>
                      <a:pt x="173444" y="145351"/>
                      <a:pt x="182188" y="142780"/>
                    </a:cubicBezTo>
                    <a:cubicBezTo>
                      <a:pt x="190684" y="140227"/>
                      <a:pt x="198971" y="137046"/>
                      <a:pt x="206992" y="133255"/>
                    </a:cubicBezTo>
                    <a:lnTo>
                      <a:pt x="156527" y="104013"/>
                    </a:lnTo>
                    <a:lnTo>
                      <a:pt x="149875" y="106299"/>
                    </a:lnTo>
                    <a:lnTo>
                      <a:pt x="142937" y="108394"/>
                    </a:lnTo>
                    <a:cubicBezTo>
                      <a:pt x="130202" y="112585"/>
                      <a:pt x="118607" y="115919"/>
                      <a:pt x="107963" y="117919"/>
                    </a:cubicBezTo>
                    <a:cubicBezTo>
                      <a:pt x="98197" y="120196"/>
                      <a:pt x="88236" y="121539"/>
                      <a:pt x="78216" y="121920"/>
                    </a:cubicBezTo>
                    <a:cubicBezTo>
                      <a:pt x="69371" y="122234"/>
                      <a:pt x="60523" y="121396"/>
                      <a:pt x="51891" y="119443"/>
                    </a:cubicBezTo>
                    <a:cubicBezTo>
                      <a:pt x="43365" y="117462"/>
                      <a:pt x="35170" y="114252"/>
                      <a:pt x="27561" y="109918"/>
                    </a:cubicBezTo>
                    <a:cubicBezTo>
                      <a:pt x="19239" y="105499"/>
                      <a:pt x="12000" y="99288"/>
                      <a:pt x="6368" y="91726"/>
                    </a:cubicBezTo>
                    <a:cubicBezTo>
                      <a:pt x="2298" y="85992"/>
                      <a:pt x="288" y="79038"/>
                      <a:pt x="665" y="72009"/>
                    </a:cubicBezTo>
                    <a:cubicBezTo>
                      <a:pt x="1409" y="64741"/>
                      <a:pt x="4324" y="57874"/>
                      <a:pt x="9029" y="52292"/>
                    </a:cubicBezTo>
                    <a:cubicBezTo>
                      <a:pt x="14865" y="44929"/>
                      <a:pt x="21787" y="38510"/>
                      <a:pt x="29557" y="33242"/>
                    </a:cubicBezTo>
                    <a:lnTo>
                      <a:pt x="0" y="17431"/>
                    </a:lnTo>
                    <a:lnTo>
                      <a:pt x="17677" y="7239"/>
                    </a:lnTo>
                    <a:lnTo>
                      <a:pt x="47329" y="24384"/>
                    </a:lnTo>
                    <a:cubicBezTo>
                      <a:pt x="61240" y="17345"/>
                      <a:pt x="75864" y="11820"/>
                      <a:pt x="90951" y="7906"/>
                    </a:cubicBezTo>
                    <a:cubicBezTo>
                      <a:pt x="105283" y="4220"/>
                      <a:pt x="119862" y="1581"/>
                      <a:pt x="134574" y="0"/>
                    </a:cubicBezTo>
                    <a:close/>
                    <a:moveTo>
                      <a:pt x="63200" y="82867"/>
                    </a:moveTo>
                    <a:cubicBezTo>
                      <a:pt x="69850" y="86696"/>
                      <a:pt x="77520" y="88354"/>
                      <a:pt x="85154" y="87630"/>
                    </a:cubicBezTo>
                    <a:cubicBezTo>
                      <a:pt x="95480" y="86468"/>
                      <a:pt x="105647" y="84163"/>
                      <a:pt x="115471" y="80772"/>
                    </a:cubicBezTo>
                    <a:lnTo>
                      <a:pt x="67952" y="53245"/>
                    </a:lnTo>
                    <a:cubicBezTo>
                      <a:pt x="50465" y="65056"/>
                      <a:pt x="48849" y="74581"/>
                      <a:pt x="63200" y="82867"/>
                    </a:cubicBezTo>
                    <a:close/>
                    <a:moveTo>
                      <a:pt x="229992" y="96774"/>
                    </a:moveTo>
                    <a:cubicBezTo>
                      <a:pt x="222731" y="92840"/>
                      <a:pt x="214405" y="91335"/>
                      <a:pt x="206232" y="92488"/>
                    </a:cubicBezTo>
                    <a:cubicBezTo>
                      <a:pt x="194961" y="94002"/>
                      <a:pt x="183832" y="96460"/>
                      <a:pt x="172969" y="99822"/>
                    </a:cubicBezTo>
                    <a:lnTo>
                      <a:pt x="220488" y="127254"/>
                    </a:lnTo>
                    <a:cubicBezTo>
                      <a:pt x="240512" y="114871"/>
                      <a:pt x="243677" y="104708"/>
                      <a:pt x="229992" y="96774"/>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6" name="Google Shape;2928;p37">
              <a:extLst>
                <a:ext uri="{FF2B5EF4-FFF2-40B4-BE49-F238E27FC236}">
                  <a16:creationId xmlns:a16="http://schemas.microsoft.com/office/drawing/2014/main" id="{C8D4ADF5-D08C-41A3-9DC4-B4966378276B}"/>
                </a:ext>
              </a:extLst>
            </p:cNvPr>
            <p:cNvGrpSpPr/>
            <p:nvPr/>
          </p:nvGrpSpPr>
          <p:grpSpPr>
            <a:xfrm>
              <a:off x="2665504" y="2962052"/>
              <a:ext cx="883852" cy="621125"/>
              <a:chOff x="4475129" y="3704177"/>
              <a:chExt cx="883852" cy="621125"/>
            </a:xfrm>
          </p:grpSpPr>
          <p:sp>
            <p:nvSpPr>
              <p:cNvPr id="660" name="Google Shape;2929;p37">
                <a:extLst>
                  <a:ext uri="{FF2B5EF4-FFF2-40B4-BE49-F238E27FC236}">
                    <a16:creationId xmlns:a16="http://schemas.microsoft.com/office/drawing/2014/main" id="{1065CE44-20F9-4A25-8BDA-136F81F8395B}"/>
                  </a:ext>
                </a:extLst>
              </p:cNvPr>
              <p:cNvSpPr/>
              <p:nvPr/>
            </p:nvSpPr>
            <p:spPr>
              <a:xfrm>
                <a:off x="4475129" y="381381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2930;p37">
                <a:extLst>
                  <a:ext uri="{FF2B5EF4-FFF2-40B4-BE49-F238E27FC236}">
                    <a16:creationId xmlns:a16="http://schemas.microsoft.com/office/drawing/2014/main" id="{F37CAFC8-AE4E-4EB2-AA86-E319CA6B9AA3}"/>
                  </a:ext>
                </a:extLst>
              </p:cNvPr>
              <p:cNvSpPr/>
              <p:nvPr/>
            </p:nvSpPr>
            <p:spPr>
              <a:xfrm>
                <a:off x="4475224" y="3956875"/>
                <a:ext cx="87339" cy="116490"/>
              </a:xfrm>
              <a:custGeom>
                <a:avLst/>
                <a:gdLst/>
                <a:ahLst/>
                <a:cxnLst/>
                <a:rect l="l" t="t" r="r" b="b"/>
                <a:pathLst>
                  <a:path w="87339" h="116490" extrusionOk="0">
                    <a:moveTo>
                      <a:pt x="0" y="116491"/>
                    </a:moveTo>
                    <a:lnTo>
                      <a:pt x="0" y="0"/>
                    </a:lnTo>
                    <a:lnTo>
                      <a:pt x="87340" y="78009"/>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2931;p37">
                <a:extLst>
                  <a:ext uri="{FF2B5EF4-FFF2-40B4-BE49-F238E27FC236}">
                    <a16:creationId xmlns:a16="http://schemas.microsoft.com/office/drawing/2014/main" id="{F1BD549C-D0B4-4ACB-A0BB-2AAFFF35FE27}"/>
                  </a:ext>
                </a:extLst>
              </p:cNvPr>
              <p:cNvSpPr/>
              <p:nvPr/>
            </p:nvSpPr>
            <p:spPr>
              <a:xfrm>
                <a:off x="5292454" y="3959923"/>
                <a:ext cx="66431" cy="157162"/>
              </a:xfrm>
              <a:custGeom>
                <a:avLst/>
                <a:gdLst/>
                <a:ahLst/>
                <a:cxnLst/>
                <a:rect l="l" t="t" r="r" b="b"/>
                <a:pathLst>
                  <a:path w="66431" h="157162" extrusionOk="0">
                    <a:moveTo>
                      <a:pt x="66432" y="0"/>
                    </a:moveTo>
                    <a:lnTo>
                      <a:pt x="66432" y="109633"/>
                    </a:lnTo>
                    <a:lnTo>
                      <a:pt x="21859" y="157163"/>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2932;p37">
                <a:extLst>
                  <a:ext uri="{FF2B5EF4-FFF2-40B4-BE49-F238E27FC236}">
                    <a16:creationId xmlns:a16="http://schemas.microsoft.com/office/drawing/2014/main" id="{BCAFC2B4-2645-4DDA-B703-774575274A01}"/>
                  </a:ext>
                </a:extLst>
              </p:cNvPr>
              <p:cNvSpPr/>
              <p:nvPr/>
            </p:nvSpPr>
            <p:spPr>
              <a:xfrm>
                <a:off x="4475129" y="370417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2933;p37">
                <a:extLst>
                  <a:ext uri="{FF2B5EF4-FFF2-40B4-BE49-F238E27FC236}">
                    <a16:creationId xmlns:a16="http://schemas.microsoft.com/office/drawing/2014/main" id="{53452A5E-36CA-456E-AC29-BEB572CBD578}"/>
                  </a:ext>
                </a:extLst>
              </p:cNvPr>
              <p:cNvSpPr/>
              <p:nvPr/>
            </p:nvSpPr>
            <p:spPr>
              <a:xfrm>
                <a:off x="4600749" y="3773876"/>
                <a:ext cx="632686" cy="366022"/>
              </a:xfrm>
              <a:custGeom>
                <a:avLst/>
                <a:gdLst/>
                <a:ahLst/>
                <a:cxnLst/>
                <a:rect l="l" t="t" r="r" b="b"/>
                <a:pathLst>
                  <a:path w="632686" h="366022" extrusionOk="0">
                    <a:moveTo>
                      <a:pt x="632116" y="194048"/>
                    </a:moveTo>
                    <a:cubicBezTo>
                      <a:pt x="627555" y="237101"/>
                      <a:pt x="596952" y="279773"/>
                      <a:pt x="540025" y="312444"/>
                    </a:cubicBezTo>
                    <a:cubicBezTo>
                      <a:pt x="416475" y="383882"/>
                      <a:pt x="216136" y="383882"/>
                      <a:pt x="92586" y="312444"/>
                    </a:cubicBezTo>
                    <a:cubicBezTo>
                      <a:pt x="35564" y="279487"/>
                      <a:pt x="4962" y="237101"/>
                      <a:pt x="590" y="194048"/>
                    </a:cubicBezTo>
                    <a:cubicBezTo>
                      <a:pt x="-4732" y="143566"/>
                      <a:pt x="25965" y="92131"/>
                      <a:pt x="92586" y="53650"/>
                    </a:cubicBezTo>
                    <a:cubicBezTo>
                      <a:pt x="216136" y="-17883"/>
                      <a:pt x="416475" y="-17883"/>
                      <a:pt x="540025" y="53650"/>
                    </a:cubicBezTo>
                    <a:cubicBezTo>
                      <a:pt x="606646" y="92131"/>
                      <a:pt x="637343" y="143566"/>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2934;p37">
                <a:extLst>
                  <a:ext uri="{FF2B5EF4-FFF2-40B4-BE49-F238E27FC236}">
                    <a16:creationId xmlns:a16="http://schemas.microsoft.com/office/drawing/2014/main" id="{83B7458C-5170-4B33-BCE7-C98848B1B817}"/>
                  </a:ext>
                </a:extLst>
              </p:cNvPr>
              <p:cNvSpPr/>
              <p:nvPr/>
            </p:nvSpPr>
            <p:spPr>
              <a:xfrm>
                <a:off x="4601339" y="3795784"/>
                <a:ext cx="631526" cy="344114"/>
              </a:xfrm>
              <a:custGeom>
                <a:avLst/>
                <a:gdLst/>
                <a:ahLst/>
                <a:cxnLst/>
                <a:rect l="l" t="t" r="r" b="b"/>
                <a:pathLst>
                  <a:path w="631526" h="344114" extrusionOk="0">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50"/>
                    </a:cubicBezTo>
                    <a:cubicBezTo>
                      <a:pt x="215546" y="-17883"/>
                      <a:pt x="415886" y="-17883"/>
                      <a:pt x="539435" y="53650"/>
                    </a:cubicBezTo>
                    <a:cubicBezTo>
                      <a:pt x="596553" y="86606"/>
                      <a:pt x="626965" y="128992"/>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2935;p37">
                <a:extLst>
                  <a:ext uri="{FF2B5EF4-FFF2-40B4-BE49-F238E27FC236}">
                    <a16:creationId xmlns:a16="http://schemas.microsoft.com/office/drawing/2014/main" id="{74E7F217-83BB-46A6-8873-4EB53859FC6E}"/>
                  </a:ext>
                </a:extLst>
              </p:cNvPr>
              <p:cNvSpPr/>
              <p:nvPr/>
            </p:nvSpPr>
            <p:spPr>
              <a:xfrm>
                <a:off x="4762903" y="3878294"/>
                <a:ext cx="294875" cy="184975"/>
              </a:xfrm>
              <a:custGeom>
                <a:avLst/>
                <a:gdLst/>
                <a:ahLst/>
                <a:cxnLst/>
                <a:rect l="l" t="t" r="r" b="b"/>
                <a:pathLst>
                  <a:path w="294875" h="184975" extrusionOk="0">
                    <a:moveTo>
                      <a:pt x="149875" y="29718"/>
                    </a:moveTo>
                    <a:cubicBezTo>
                      <a:pt x="145992" y="29661"/>
                      <a:pt x="142113" y="29946"/>
                      <a:pt x="138280" y="30575"/>
                    </a:cubicBezTo>
                    <a:cubicBezTo>
                      <a:pt x="133053" y="31337"/>
                      <a:pt x="127256" y="32385"/>
                      <a:pt x="120793" y="33718"/>
                    </a:cubicBezTo>
                    <a:cubicBezTo>
                      <a:pt x="114331" y="35052"/>
                      <a:pt x="107583" y="36862"/>
                      <a:pt x="100645" y="38957"/>
                    </a:cubicBezTo>
                    <a:cubicBezTo>
                      <a:pt x="93881" y="40976"/>
                      <a:pt x="87273" y="43491"/>
                      <a:pt x="80877" y="46482"/>
                    </a:cubicBezTo>
                    <a:lnTo>
                      <a:pt x="130867" y="75914"/>
                    </a:lnTo>
                    <a:lnTo>
                      <a:pt x="140371" y="72676"/>
                    </a:lnTo>
                    <a:cubicBezTo>
                      <a:pt x="153296" y="68389"/>
                      <a:pt x="165461" y="64770"/>
                      <a:pt x="176960" y="61722"/>
                    </a:cubicBezTo>
                    <a:cubicBezTo>
                      <a:pt x="187719" y="58836"/>
                      <a:pt x="198734" y="57017"/>
                      <a:pt x="209844" y="56292"/>
                    </a:cubicBezTo>
                    <a:cubicBezTo>
                      <a:pt x="219965" y="55607"/>
                      <a:pt x="230125" y="56274"/>
                      <a:pt x="240066" y="58293"/>
                    </a:cubicBezTo>
                    <a:cubicBezTo>
                      <a:pt x="250273" y="60503"/>
                      <a:pt x="260052" y="64322"/>
                      <a:pt x="269052" y="69628"/>
                    </a:cubicBezTo>
                    <a:cubicBezTo>
                      <a:pt x="277834" y="74019"/>
                      <a:pt x="285351" y="80572"/>
                      <a:pt x="290911" y="88678"/>
                    </a:cubicBezTo>
                    <a:cubicBezTo>
                      <a:pt x="294627" y="94602"/>
                      <a:pt x="295796" y="101784"/>
                      <a:pt x="294142" y="108585"/>
                    </a:cubicBezTo>
                    <a:cubicBezTo>
                      <a:pt x="292032" y="116081"/>
                      <a:pt x="287927" y="122863"/>
                      <a:pt x="282262" y="128206"/>
                    </a:cubicBezTo>
                    <a:cubicBezTo>
                      <a:pt x="275287" y="135236"/>
                      <a:pt x="267503" y="141408"/>
                      <a:pt x="259073" y="146590"/>
                    </a:cubicBezTo>
                    <a:lnTo>
                      <a:pt x="291386" y="165640"/>
                    </a:lnTo>
                    <a:lnTo>
                      <a:pt x="273424" y="175641"/>
                    </a:lnTo>
                    <a:lnTo>
                      <a:pt x="240826" y="156591"/>
                    </a:lnTo>
                    <a:cubicBezTo>
                      <a:pt x="225325" y="164335"/>
                      <a:pt x="209083" y="170488"/>
                      <a:pt x="192357" y="174974"/>
                    </a:cubicBezTo>
                    <a:cubicBezTo>
                      <a:pt x="174870" y="179813"/>
                      <a:pt x="157003" y="183156"/>
                      <a:pt x="138945" y="184975"/>
                    </a:cubicBezTo>
                    <a:lnTo>
                      <a:pt x="121934" y="154400"/>
                    </a:lnTo>
                    <a:cubicBezTo>
                      <a:pt x="125070" y="154400"/>
                      <a:pt x="129727" y="154400"/>
                      <a:pt x="136094" y="153352"/>
                    </a:cubicBezTo>
                    <a:cubicBezTo>
                      <a:pt x="142462" y="152305"/>
                      <a:pt x="149590" y="151352"/>
                      <a:pt x="157478" y="149638"/>
                    </a:cubicBezTo>
                    <a:cubicBezTo>
                      <a:pt x="165366" y="147923"/>
                      <a:pt x="173539" y="145828"/>
                      <a:pt x="182283" y="143256"/>
                    </a:cubicBezTo>
                    <a:cubicBezTo>
                      <a:pt x="190769" y="140684"/>
                      <a:pt x="199057" y="137503"/>
                      <a:pt x="207087" y="133731"/>
                    </a:cubicBezTo>
                    <a:lnTo>
                      <a:pt x="156527" y="104489"/>
                    </a:lnTo>
                    <a:lnTo>
                      <a:pt x="149970" y="106775"/>
                    </a:lnTo>
                    <a:lnTo>
                      <a:pt x="143032" y="108966"/>
                    </a:lnTo>
                    <a:cubicBezTo>
                      <a:pt x="130297" y="113062"/>
                      <a:pt x="118702" y="116396"/>
                      <a:pt x="108058" y="118491"/>
                    </a:cubicBezTo>
                    <a:cubicBezTo>
                      <a:pt x="98291" y="120767"/>
                      <a:pt x="88331" y="122101"/>
                      <a:pt x="78311" y="122491"/>
                    </a:cubicBezTo>
                    <a:cubicBezTo>
                      <a:pt x="69466" y="122806"/>
                      <a:pt x="60618" y="121968"/>
                      <a:pt x="51986" y="120015"/>
                    </a:cubicBezTo>
                    <a:cubicBezTo>
                      <a:pt x="43454" y="118053"/>
                      <a:pt x="35257" y="114843"/>
                      <a:pt x="27656" y="110490"/>
                    </a:cubicBezTo>
                    <a:cubicBezTo>
                      <a:pt x="19316" y="106099"/>
                      <a:pt x="12072" y="99879"/>
                      <a:pt x="6463" y="92297"/>
                    </a:cubicBezTo>
                    <a:cubicBezTo>
                      <a:pt x="2407" y="86592"/>
                      <a:pt x="397" y="79677"/>
                      <a:pt x="760" y="72676"/>
                    </a:cubicBezTo>
                    <a:cubicBezTo>
                      <a:pt x="1486" y="65379"/>
                      <a:pt x="4402" y="58464"/>
                      <a:pt x="9124" y="52864"/>
                    </a:cubicBezTo>
                    <a:cubicBezTo>
                      <a:pt x="14936" y="45482"/>
                      <a:pt x="21863" y="39052"/>
                      <a:pt x="29652" y="33814"/>
                    </a:cubicBezTo>
                    <a:lnTo>
                      <a:pt x="0" y="17431"/>
                    </a:lnTo>
                    <a:lnTo>
                      <a:pt x="17582" y="7239"/>
                    </a:lnTo>
                    <a:lnTo>
                      <a:pt x="47234" y="24479"/>
                    </a:lnTo>
                    <a:cubicBezTo>
                      <a:pt x="61137" y="17393"/>
                      <a:pt x="75762" y="11839"/>
                      <a:pt x="90856" y="7906"/>
                    </a:cubicBezTo>
                    <a:cubicBezTo>
                      <a:pt x="105192" y="4238"/>
                      <a:pt x="119769" y="1591"/>
                      <a:pt x="134479" y="0"/>
                    </a:cubicBezTo>
                    <a:close/>
                    <a:moveTo>
                      <a:pt x="63485" y="83058"/>
                    </a:moveTo>
                    <a:cubicBezTo>
                      <a:pt x="70169" y="86887"/>
                      <a:pt x="77870" y="88544"/>
                      <a:pt x="85534" y="87821"/>
                    </a:cubicBezTo>
                    <a:cubicBezTo>
                      <a:pt x="95830" y="86668"/>
                      <a:pt x="105967" y="84363"/>
                      <a:pt x="115756" y="80963"/>
                    </a:cubicBezTo>
                    <a:lnTo>
                      <a:pt x="68237" y="53435"/>
                    </a:lnTo>
                    <a:cubicBezTo>
                      <a:pt x="50370" y="65056"/>
                      <a:pt x="48849" y="74581"/>
                      <a:pt x="63105" y="83058"/>
                    </a:cubicBezTo>
                    <a:close/>
                    <a:moveTo>
                      <a:pt x="230372" y="96964"/>
                    </a:moveTo>
                    <a:cubicBezTo>
                      <a:pt x="223092" y="93002"/>
                      <a:pt x="214710" y="91526"/>
                      <a:pt x="206517" y="92773"/>
                    </a:cubicBezTo>
                    <a:cubicBezTo>
                      <a:pt x="195274" y="94202"/>
                      <a:pt x="184174" y="96631"/>
                      <a:pt x="173349" y="100013"/>
                    </a:cubicBezTo>
                    <a:lnTo>
                      <a:pt x="220868" y="127444"/>
                    </a:lnTo>
                    <a:cubicBezTo>
                      <a:pt x="240636" y="115062"/>
                      <a:pt x="243677" y="104899"/>
                      <a:pt x="229992" y="969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2936;p37">
                <a:extLst>
                  <a:ext uri="{FF2B5EF4-FFF2-40B4-BE49-F238E27FC236}">
                    <a16:creationId xmlns:a16="http://schemas.microsoft.com/office/drawing/2014/main" id="{81748808-4C26-4CF2-BA51-32A766D82A82}"/>
                  </a:ext>
                </a:extLst>
              </p:cNvPr>
              <p:cNvSpPr/>
              <p:nvPr/>
            </p:nvSpPr>
            <p:spPr>
              <a:xfrm>
                <a:off x="4885122" y="4015740"/>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2937;p37">
                <a:extLst>
                  <a:ext uri="{FF2B5EF4-FFF2-40B4-BE49-F238E27FC236}">
                    <a16:creationId xmlns:a16="http://schemas.microsoft.com/office/drawing/2014/main" id="{CACF3D50-FC72-4655-840B-0FD5139C0426}"/>
                  </a:ext>
                </a:extLst>
              </p:cNvPr>
              <p:cNvSpPr/>
              <p:nvPr/>
            </p:nvSpPr>
            <p:spPr>
              <a:xfrm>
                <a:off x="5012188" y="4026598"/>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2938;p37">
                <a:extLst>
                  <a:ext uri="{FF2B5EF4-FFF2-40B4-BE49-F238E27FC236}">
                    <a16:creationId xmlns:a16="http://schemas.microsoft.com/office/drawing/2014/main" id="{B507AF73-3B32-4632-8EB5-C2A658D116A4}"/>
                  </a:ext>
                </a:extLst>
              </p:cNvPr>
              <p:cNvSpPr/>
              <p:nvPr/>
            </p:nvSpPr>
            <p:spPr>
              <a:xfrm>
                <a:off x="5026348" y="3963352"/>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2939;p37">
                <a:extLst>
                  <a:ext uri="{FF2B5EF4-FFF2-40B4-BE49-F238E27FC236}">
                    <a16:creationId xmlns:a16="http://schemas.microsoft.com/office/drawing/2014/main" id="{DA9957B2-AF1E-48CF-B1C7-0657AE2CC674}"/>
                  </a:ext>
                </a:extLst>
              </p:cNvPr>
              <p:cNvSpPr/>
              <p:nvPr/>
            </p:nvSpPr>
            <p:spPr>
              <a:xfrm>
                <a:off x="4927509" y="3969734"/>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2940;p37">
                <a:extLst>
                  <a:ext uri="{FF2B5EF4-FFF2-40B4-BE49-F238E27FC236}">
                    <a16:creationId xmlns:a16="http://schemas.microsoft.com/office/drawing/2014/main" id="{73F5F23C-556F-4E4B-977D-1BECF2A68AE0}"/>
                  </a:ext>
                </a:extLst>
              </p:cNvPr>
              <p:cNvSpPr/>
              <p:nvPr/>
            </p:nvSpPr>
            <p:spPr>
              <a:xfrm>
                <a:off x="4830855" y="3914584"/>
                <a:ext cx="58543" cy="38957"/>
              </a:xfrm>
              <a:custGeom>
                <a:avLst/>
                <a:gdLst/>
                <a:ahLst/>
                <a:cxnLst/>
                <a:rect l="l" t="t" r="r" b="b"/>
                <a:pathLst>
                  <a:path w="58543" h="38957" extrusionOk="0">
                    <a:moveTo>
                      <a:pt x="0" y="11144"/>
                    </a:moveTo>
                    <a:lnTo>
                      <a:pt x="49040" y="38957"/>
                    </a:lnTo>
                    <a:lnTo>
                      <a:pt x="58543" y="31718"/>
                    </a:lnTo>
                    <a:cubicBezTo>
                      <a:pt x="58543" y="31718"/>
                      <a:pt x="52461" y="24574"/>
                      <a:pt x="51986" y="23908"/>
                    </a:cubicBezTo>
                    <a:cubicBezTo>
                      <a:pt x="47584" y="18878"/>
                      <a:pt x="42420" y="14573"/>
                      <a:pt x="36685" y="11144"/>
                    </a:cubicBezTo>
                    <a:cubicBezTo>
                      <a:pt x="33073" y="10477"/>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2941;p37">
                <a:extLst>
                  <a:ext uri="{FF2B5EF4-FFF2-40B4-BE49-F238E27FC236}">
                    <a16:creationId xmlns:a16="http://schemas.microsoft.com/office/drawing/2014/main" id="{03315F01-FBE9-4907-B426-CA9708FA97F0}"/>
                  </a:ext>
                </a:extLst>
              </p:cNvPr>
              <p:cNvSpPr/>
              <p:nvPr/>
            </p:nvSpPr>
            <p:spPr>
              <a:xfrm>
                <a:off x="4885122" y="3883437"/>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2942;p37">
                <a:extLst>
                  <a:ext uri="{FF2B5EF4-FFF2-40B4-BE49-F238E27FC236}">
                    <a16:creationId xmlns:a16="http://schemas.microsoft.com/office/drawing/2014/main" id="{EE641EB3-3B89-4530-9DE5-C682FA159CB3}"/>
                  </a:ext>
                </a:extLst>
              </p:cNvPr>
              <p:cNvSpPr/>
              <p:nvPr/>
            </p:nvSpPr>
            <p:spPr>
              <a:xfrm>
                <a:off x="4762903" y="3878389"/>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2943;p37">
                <a:extLst>
                  <a:ext uri="{FF2B5EF4-FFF2-40B4-BE49-F238E27FC236}">
                    <a16:creationId xmlns:a16="http://schemas.microsoft.com/office/drawing/2014/main" id="{A4C66D86-318B-45DE-B52A-2718142BC168}"/>
                  </a:ext>
                </a:extLst>
              </p:cNvPr>
              <p:cNvSpPr/>
              <p:nvPr/>
            </p:nvSpPr>
            <p:spPr>
              <a:xfrm>
                <a:off x="4763854" y="3936015"/>
                <a:ext cx="29936" cy="30289"/>
              </a:xfrm>
              <a:custGeom>
                <a:avLst/>
                <a:gdLst/>
                <a:ahLst/>
                <a:cxnLst/>
                <a:rect l="l" t="t" r="r" b="b"/>
                <a:pathLst>
                  <a:path w="29936" h="30289" extrusionOk="0">
                    <a:moveTo>
                      <a:pt x="0" y="17812"/>
                    </a:moveTo>
                    <a:lnTo>
                      <a:pt x="0" y="0"/>
                    </a:lnTo>
                    <a:lnTo>
                      <a:pt x="29937" y="0"/>
                    </a:lnTo>
                    <a:lnTo>
                      <a:pt x="22619" y="15907"/>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2944;p37">
                <a:extLst>
                  <a:ext uri="{FF2B5EF4-FFF2-40B4-BE49-F238E27FC236}">
                    <a16:creationId xmlns:a16="http://schemas.microsoft.com/office/drawing/2014/main" id="{CB2A3FC5-3A26-4CA1-8C73-0A46BDD7766E}"/>
                  </a:ext>
                </a:extLst>
              </p:cNvPr>
              <p:cNvSpPr/>
              <p:nvPr/>
            </p:nvSpPr>
            <p:spPr>
              <a:xfrm>
                <a:off x="4762618" y="3860577"/>
                <a:ext cx="295161" cy="185547"/>
              </a:xfrm>
              <a:custGeom>
                <a:avLst/>
                <a:gdLst/>
                <a:ahLst/>
                <a:cxnLst/>
                <a:rect l="l" t="t" r="r" b="b"/>
                <a:pathLst>
                  <a:path w="295161" h="185547" extrusionOk="0">
                    <a:moveTo>
                      <a:pt x="150160" y="30194"/>
                    </a:moveTo>
                    <a:cubicBezTo>
                      <a:pt x="146275" y="30185"/>
                      <a:pt x="142396" y="30499"/>
                      <a:pt x="138565" y="31147"/>
                    </a:cubicBezTo>
                    <a:cubicBezTo>
                      <a:pt x="133338" y="31909"/>
                      <a:pt x="127541" y="32956"/>
                      <a:pt x="121078" y="34290"/>
                    </a:cubicBezTo>
                    <a:cubicBezTo>
                      <a:pt x="114616" y="35623"/>
                      <a:pt x="107868" y="37433"/>
                      <a:pt x="100930" y="39529"/>
                    </a:cubicBezTo>
                    <a:cubicBezTo>
                      <a:pt x="94166" y="41548"/>
                      <a:pt x="87558" y="44063"/>
                      <a:pt x="81162"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912" y="95174"/>
                      <a:pt x="296081" y="102356"/>
                      <a:pt x="294427" y="109156"/>
                    </a:cubicBezTo>
                    <a:cubicBezTo>
                      <a:pt x="292289" y="116643"/>
                      <a:pt x="288183" y="123425"/>
                      <a:pt x="282548" y="128778"/>
                    </a:cubicBezTo>
                    <a:cubicBezTo>
                      <a:pt x="275572" y="135807"/>
                      <a:pt x="267788" y="141980"/>
                      <a:pt x="259358" y="147161"/>
                    </a:cubicBezTo>
                    <a:lnTo>
                      <a:pt x="291671" y="166211"/>
                    </a:lnTo>
                    <a:lnTo>
                      <a:pt x="273709" y="176213"/>
                    </a:lnTo>
                    <a:lnTo>
                      <a:pt x="241111" y="157163"/>
                    </a:lnTo>
                    <a:cubicBezTo>
                      <a:pt x="225591" y="164868"/>
                      <a:pt x="209359" y="171022"/>
                      <a:pt x="192642" y="175546"/>
                    </a:cubicBezTo>
                    <a:cubicBezTo>
                      <a:pt x="175155" y="180384"/>
                      <a:pt x="157288" y="183728"/>
                      <a:pt x="139230" y="185547"/>
                    </a:cubicBezTo>
                    <a:lnTo>
                      <a:pt x="122219" y="154972"/>
                    </a:lnTo>
                    <a:cubicBezTo>
                      <a:pt x="126956" y="154848"/>
                      <a:pt x="131684" y="154467"/>
                      <a:pt x="136379" y="153829"/>
                    </a:cubicBezTo>
                    <a:cubicBezTo>
                      <a:pt x="143567" y="153010"/>
                      <a:pt x="150702" y="151800"/>
                      <a:pt x="157763" y="150209"/>
                    </a:cubicBezTo>
                    <a:cubicBezTo>
                      <a:pt x="165556"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6" y="121244"/>
                      <a:pt x="88616" y="122577"/>
                      <a:pt x="78596" y="122968"/>
                    </a:cubicBezTo>
                    <a:cubicBezTo>
                      <a:pt x="69751" y="123282"/>
                      <a:pt x="60903" y="122444"/>
                      <a:pt x="52271" y="120491"/>
                    </a:cubicBezTo>
                    <a:cubicBezTo>
                      <a:pt x="43728" y="118567"/>
                      <a:pt x="35526" y="115348"/>
                      <a:pt x="27941" y="110966"/>
                    </a:cubicBezTo>
                    <a:cubicBezTo>
                      <a:pt x="19562" y="106632"/>
                      <a:pt x="12305" y="100403"/>
                      <a:pt x="6748" y="92773"/>
                    </a:cubicBezTo>
                    <a:cubicBezTo>
                      <a:pt x="2672" y="87078"/>
                      <a:pt x="660" y="80153"/>
                      <a:pt x="1045" y="73152"/>
                    </a:cubicBezTo>
                    <a:cubicBezTo>
                      <a:pt x="1789" y="65856"/>
                      <a:pt x="4703" y="58950"/>
                      <a:pt x="9409" y="53340"/>
                    </a:cubicBezTo>
                    <a:cubicBezTo>
                      <a:pt x="15218" y="45958"/>
                      <a:pt x="22145" y="39529"/>
                      <a:pt x="29937" y="34290"/>
                    </a:cubicBezTo>
                    <a:lnTo>
                      <a:pt x="0" y="16954"/>
                    </a:lnTo>
                    <a:lnTo>
                      <a:pt x="17582" y="6763"/>
                    </a:lnTo>
                    <a:lnTo>
                      <a:pt x="47234" y="23908"/>
                    </a:lnTo>
                    <a:cubicBezTo>
                      <a:pt x="61159" y="17021"/>
                      <a:pt x="75784" y="11649"/>
                      <a:pt x="90856" y="7906"/>
                    </a:cubicBezTo>
                    <a:cubicBezTo>
                      <a:pt x="105192" y="4239"/>
                      <a:pt x="119769" y="1591"/>
                      <a:pt x="134479" y="0"/>
                    </a:cubicBezTo>
                    <a:close/>
                    <a:moveTo>
                      <a:pt x="63770" y="83629"/>
                    </a:moveTo>
                    <a:cubicBezTo>
                      <a:pt x="70454" y="87459"/>
                      <a:pt x="78155" y="89116"/>
                      <a:pt x="85819" y="88392"/>
                    </a:cubicBezTo>
                    <a:cubicBezTo>
                      <a:pt x="96108" y="87192"/>
                      <a:pt x="106239" y="84887"/>
                      <a:pt x="116041" y="81534"/>
                    </a:cubicBezTo>
                    <a:lnTo>
                      <a:pt x="68522" y="54007"/>
                    </a:lnTo>
                    <a:cubicBezTo>
                      <a:pt x="50655" y="65437"/>
                      <a:pt x="49135" y="75343"/>
                      <a:pt x="63390" y="83629"/>
                    </a:cubicBezTo>
                    <a:close/>
                    <a:moveTo>
                      <a:pt x="230657" y="97536"/>
                    </a:moveTo>
                    <a:cubicBezTo>
                      <a:pt x="223387" y="93536"/>
                      <a:pt x="215004" y="92030"/>
                      <a:pt x="206802" y="93250"/>
                    </a:cubicBezTo>
                    <a:cubicBezTo>
                      <a:pt x="195559" y="94764"/>
                      <a:pt x="184469" y="97222"/>
                      <a:pt x="173634" y="100584"/>
                    </a:cubicBezTo>
                    <a:lnTo>
                      <a:pt x="221153" y="127921"/>
                    </a:lnTo>
                    <a:cubicBezTo>
                      <a:pt x="240731" y="115634"/>
                      <a:pt x="243962" y="105442"/>
                      <a:pt x="23027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7" name="Google Shape;2945;p37">
              <a:extLst>
                <a:ext uri="{FF2B5EF4-FFF2-40B4-BE49-F238E27FC236}">
                  <a16:creationId xmlns:a16="http://schemas.microsoft.com/office/drawing/2014/main" id="{408A635E-7F1D-4E36-AFB3-472E0F832B10}"/>
                </a:ext>
              </a:extLst>
            </p:cNvPr>
            <p:cNvGrpSpPr/>
            <p:nvPr/>
          </p:nvGrpSpPr>
          <p:grpSpPr>
            <a:xfrm>
              <a:off x="2665504" y="2818605"/>
              <a:ext cx="883852" cy="621125"/>
              <a:chOff x="4475129" y="3560730"/>
              <a:chExt cx="883852" cy="621125"/>
            </a:xfrm>
          </p:grpSpPr>
          <p:sp>
            <p:nvSpPr>
              <p:cNvPr id="644" name="Google Shape;2946;p37">
                <a:extLst>
                  <a:ext uri="{FF2B5EF4-FFF2-40B4-BE49-F238E27FC236}">
                    <a16:creationId xmlns:a16="http://schemas.microsoft.com/office/drawing/2014/main" id="{71357EF3-F5A1-42D1-97F9-B4612AA7C9FA}"/>
                  </a:ext>
                </a:extLst>
              </p:cNvPr>
              <p:cNvSpPr/>
              <p:nvPr/>
            </p:nvSpPr>
            <p:spPr>
              <a:xfrm>
                <a:off x="4475129" y="367036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2947;p37">
                <a:extLst>
                  <a:ext uri="{FF2B5EF4-FFF2-40B4-BE49-F238E27FC236}">
                    <a16:creationId xmlns:a16="http://schemas.microsoft.com/office/drawing/2014/main" id="{3178600F-2400-4DEE-ADAE-4B31CABAEC48}"/>
                  </a:ext>
                </a:extLst>
              </p:cNvPr>
              <p:cNvSpPr/>
              <p:nvPr/>
            </p:nvSpPr>
            <p:spPr>
              <a:xfrm>
                <a:off x="4475224" y="3813428"/>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2948;p37">
                <a:extLst>
                  <a:ext uri="{FF2B5EF4-FFF2-40B4-BE49-F238E27FC236}">
                    <a16:creationId xmlns:a16="http://schemas.microsoft.com/office/drawing/2014/main" id="{B063261D-9B64-4514-ACAF-294FEF296576}"/>
                  </a:ext>
                </a:extLst>
              </p:cNvPr>
              <p:cNvSpPr/>
              <p:nvPr/>
            </p:nvSpPr>
            <p:spPr>
              <a:xfrm>
                <a:off x="5292454" y="3816476"/>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2949;p37">
                <a:extLst>
                  <a:ext uri="{FF2B5EF4-FFF2-40B4-BE49-F238E27FC236}">
                    <a16:creationId xmlns:a16="http://schemas.microsoft.com/office/drawing/2014/main" id="{35098C03-C5EE-4577-9A23-3BA6A046A624}"/>
                  </a:ext>
                </a:extLst>
              </p:cNvPr>
              <p:cNvSpPr/>
              <p:nvPr/>
            </p:nvSpPr>
            <p:spPr>
              <a:xfrm>
                <a:off x="4475129" y="356073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2950;p37">
                <a:extLst>
                  <a:ext uri="{FF2B5EF4-FFF2-40B4-BE49-F238E27FC236}">
                    <a16:creationId xmlns:a16="http://schemas.microsoft.com/office/drawing/2014/main" id="{ED73AEE7-9014-4518-8436-967B1C20237A}"/>
                  </a:ext>
                </a:extLst>
              </p:cNvPr>
              <p:cNvSpPr/>
              <p:nvPr/>
            </p:nvSpPr>
            <p:spPr>
              <a:xfrm>
                <a:off x="4600749" y="3630358"/>
                <a:ext cx="632686" cy="366093"/>
              </a:xfrm>
              <a:custGeom>
                <a:avLst/>
                <a:gdLst/>
                <a:ahLst/>
                <a:cxnLst/>
                <a:rect l="l" t="t" r="r" b="b"/>
                <a:pathLst>
                  <a:path w="632686" h="366093" extrusionOk="0">
                    <a:moveTo>
                      <a:pt x="632116"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646" y="92202"/>
                      <a:pt x="637343" y="143637"/>
                      <a:pt x="632116" y="19411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 name="Google Shape;2951;p37">
                <a:extLst>
                  <a:ext uri="{FF2B5EF4-FFF2-40B4-BE49-F238E27FC236}">
                    <a16:creationId xmlns:a16="http://schemas.microsoft.com/office/drawing/2014/main" id="{25E7F356-94DE-407E-BE74-7DD7C83B29D3}"/>
                  </a:ext>
                </a:extLst>
              </p:cNvPr>
              <p:cNvSpPr/>
              <p:nvPr/>
            </p:nvSpPr>
            <p:spPr>
              <a:xfrm>
                <a:off x="4601339" y="3652337"/>
                <a:ext cx="631526" cy="344114"/>
              </a:xfrm>
              <a:custGeom>
                <a:avLst/>
                <a:gdLst/>
                <a:ahLst/>
                <a:cxnLst/>
                <a:rect l="l" t="t" r="r" b="b"/>
                <a:pathLst>
                  <a:path w="631526" h="344114" extrusionOk="0">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49"/>
                    </a:cubicBezTo>
                    <a:cubicBezTo>
                      <a:pt x="215546" y="-17883"/>
                      <a:pt x="415886" y="-17883"/>
                      <a:pt x="539435" y="53649"/>
                    </a:cubicBezTo>
                    <a:cubicBezTo>
                      <a:pt x="596553" y="86606"/>
                      <a:pt x="626965" y="129088"/>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2952;p37">
                <a:extLst>
                  <a:ext uri="{FF2B5EF4-FFF2-40B4-BE49-F238E27FC236}">
                    <a16:creationId xmlns:a16="http://schemas.microsoft.com/office/drawing/2014/main" id="{3005D6FF-CD60-4179-82AD-E7C3B4CE3B56}"/>
                  </a:ext>
                </a:extLst>
              </p:cNvPr>
              <p:cNvSpPr/>
              <p:nvPr/>
            </p:nvSpPr>
            <p:spPr>
              <a:xfrm>
                <a:off x="4762618" y="3735419"/>
                <a:ext cx="295161" cy="184403"/>
              </a:xfrm>
              <a:custGeom>
                <a:avLst/>
                <a:gdLst/>
                <a:ahLst/>
                <a:cxnLst/>
                <a:rect l="l" t="t" r="r" b="b"/>
                <a:pathLst>
                  <a:path w="295161" h="184403" extrusionOk="0">
                    <a:moveTo>
                      <a:pt x="150160" y="29146"/>
                    </a:moveTo>
                    <a:cubicBezTo>
                      <a:pt x="146278" y="29089"/>
                      <a:pt x="142398" y="29375"/>
                      <a:pt x="138565" y="30004"/>
                    </a:cubicBezTo>
                    <a:cubicBezTo>
                      <a:pt x="133338" y="30766"/>
                      <a:pt x="127541" y="31813"/>
                      <a:pt x="121078" y="33147"/>
                    </a:cubicBezTo>
                    <a:cubicBezTo>
                      <a:pt x="114616" y="34480"/>
                      <a:pt x="107868" y="36290"/>
                      <a:pt x="100930" y="38386"/>
                    </a:cubicBezTo>
                    <a:cubicBezTo>
                      <a:pt x="94166" y="40405"/>
                      <a:pt x="87558" y="42919"/>
                      <a:pt x="81162" y="45910"/>
                    </a:cubicBezTo>
                    <a:lnTo>
                      <a:pt x="131152" y="75342"/>
                    </a:lnTo>
                    <a:lnTo>
                      <a:pt x="140656" y="72104"/>
                    </a:lnTo>
                    <a:cubicBezTo>
                      <a:pt x="153581" y="67818"/>
                      <a:pt x="165746" y="64198"/>
                      <a:pt x="177246" y="61150"/>
                    </a:cubicBezTo>
                    <a:cubicBezTo>
                      <a:pt x="187994" y="58217"/>
                      <a:pt x="199009" y="56397"/>
                      <a:pt x="210129" y="55721"/>
                    </a:cubicBezTo>
                    <a:cubicBezTo>
                      <a:pt x="220250" y="55035"/>
                      <a:pt x="230410" y="55702"/>
                      <a:pt x="240351" y="57721"/>
                    </a:cubicBezTo>
                    <a:cubicBezTo>
                      <a:pt x="250558" y="59931"/>
                      <a:pt x="260337" y="63751"/>
                      <a:pt x="269337" y="69056"/>
                    </a:cubicBezTo>
                    <a:cubicBezTo>
                      <a:pt x="278119" y="73447"/>
                      <a:pt x="285636" y="80000"/>
                      <a:pt x="291196" y="88106"/>
                    </a:cubicBezTo>
                    <a:cubicBezTo>
                      <a:pt x="294912" y="94031"/>
                      <a:pt x="296081" y="101212"/>
                      <a:pt x="294427" y="108013"/>
                    </a:cubicBezTo>
                    <a:cubicBezTo>
                      <a:pt x="292289" y="115500"/>
                      <a:pt x="288183" y="122282"/>
                      <a:pt x="282548" y="127635"/>
                    </a:cubicBezTo>
                    <a:cubicBezTo>
                      <a:pt x="275572" y="134664"/>
                      <a:pt x="267788" y="140836"/>
                      <a:pt x="259358" y="146018"/>
                    </a:cubicBezTo>
                    <a:lnTo>
                      <a:pt x="291671" y="165068"/>
                    </a:lnTo>
                    <a:lnTo>
                      <a:pt x="273709" y="175069"/>
                    </a:lnTo>
                    <a:lnTo>
                      <a:pt x="241111" y="156019"/>
                    </a:lnTo>
                    <a:cubicBezTo>
                      <a:pt x="225610" y="163763"/>
                      <a:pt x="209368" y="169916"/>
                      <a:pt x="192642" y="174403"/>
                    </a:cubicBezTo>
                    <a:cubicBezTo>
                      <a:pt x="175155" y="179241"/>
                      <a:pt x="157288" y="182585"/>
                      <a:pt x="139230" y="184404"/>
                    </a:cubicBezTo>
                    <a:lnTo>
                      <a:pt x="122219" y="153829"/>
                    </a:lnTo>
                    <a:cubicBezTo>
                      <a:pt x="126956" y="153705"/>
                      <a:pt x="131684" y="153324"/>
                      <a:pt x="136379" y="152686"/>
                    </a:cubicBezTo>
                    <a:cubicBezTo>
                      <a:pt x="143567" y="151867"/>
                      <a:pt x="150702" y="150657"/>
                      <a:pt x="157763" y="149066"/>
                    </a:cubicBezTo>
                    <a:cubicBezTo>
                      <a:pt x="165556" y="147352"/>
                      <a:pt x="173824" y="145256"/>
                      <a:pt x="182568" y="142684"/>
                    </a:cubicBezTo>
                    <a:cubicBezTo>
                      <a:pt x="191055" y="140113"/>
                      <a:pt x="199342" y="136931"/>
                      <a:pt x="207373" y="133159"/>
                    </a:cubicBezTo>
                    <a:lnTo>
                      <a:pt x="156812" y="103917"/>
                    </a:lnTo>
                    <a:lnTo>
                      <a:pt x="150255" y="106204"/>
                    </a:lnTo>
                    <a:lnTo>
                      <a:pt x="143317" y="108299"/>
                    </a:lnTo>
                    <a:cubicBezTo>
                      <a:pt x="130582" y="112490"/>
                      <a:pt x="118987" y="115824"/>
                      <a:pt x="108343" y="117824"/>
                    </a:cubicBezTo>
                    <a:cubicBezTo>
                      <a:pt x="98576" y="120101"/>
                      <a:pt x="88616" y="121434"/>
                      <a:pt x="78596" y="121825"/>
                    </a:cubicBezTo>
                    <a:cubicBezTo>
                      <a:pt x="69751" y="122139"/>
                      <a:pt x="60903" y="121310"/>
                      <a:pt x="52271" y="119348"/>
                    </a:cubicBezTo>
                    <a:cubicBezTo>
                      <a:pt x="43739" y="117386"/>
                      <a:pt x="35542" y="114176"/>
                      <a:pt x="27941" y="109823"/>
                    </a:cubicBezTo>
                    <a:cubicBezTo>
                      <a:pt x="19602" y="105432"/>
                      <a:pt x="12357" y="99212"/>
                      <a:pt x="6748" y="91630"/>
                    </a:cubicBezTo>
                    <a:cubicBezTo>
                      <a:pt x="2678" y="85896"/>
                      <a:pt x="668" y="78943"/>
                      <a:pt x="1045" y="71914"/>
                    </a:cubicBezTo>
                    <a:cubicBezTo>
                      <a:pt x="1790" y="64646"/>
                      <a:pt x="4704" y="57778"/>
                      <a:pt x="9409" y="52197"/>
                    </a:cubicBezTo>
                    <a:cubicBezTo>
                      <a:pt x="15221" y="44815"/>
                      <a:pt x="22148" y="38386"/>
                      <a:pt x="29937" y="33147"/>
                    </a:cubicBezTo>
                    <a:lnTo>
                      <a:pt x="0" y="15811"/>
                    </a:lnTo>
                    <a:lnTo>
                      <a:pt x="17582" y="5620"/>
                    </a:lnTo>
                    <a:lnTo>
                      <a:pt x="47234" y="22765"/>
                    </a:lnTo>
                    <a:cubicBezTo>
                      <a:pt x="61313" y="16288"/>
                      <a:pt x="76028" y="11306"/>
                      <a:pt x="91141" y="7906"/>
                    </a:cubicBezTo>
                    <a:cubicBezTo>
                      <a:pt x="105477" y="4238"/>
                      <a:pt x="120054" y="1591"/>
                      <a:pt x="134764" y="0"/>
                    </a:cubicBezTo>
                    <a:close/>
                    <a:moveTo>
                      <a:pt x="63770" y="82486"/>
                    </a:moveTo>
                    <a:cubicBezTo>
                      <a:pt x="70454" y="86315"/>
                      <a:pt x="78155" y="87973"/>
                      <a:pt x="85819" y="87249"/>
                    </a:cubicBezTo>
                    <a:cubicBezTo>
                      <a:pt x="96116" y="86096"/>
                      <a:pt x="106252" y="83791"/>
                      <a:pt x="116041" y="80391"/>
                    </a:cubicBezTo>
                    <a:lnTo>
                      <a:pt x="68522" y="52864"/>
                    </a:lnTo>
                    <a:cubicBezTo>
                      <a:pt x="50655" y="64389"/>
                      <a:pt x="49135" y="74581"/>
                      <a:pt x="63390" y="82486"/>
                    </a:cubicBezTo>
                    <a:close/>
                    <a:moveTo>
                      <a:pt x="230657" y="96393"/>
                    </a:moveTo>
                    <a:cubicBezTo>
                      <a:pt x="223377" y="92430"/>
                      <a:pt x="214995" y="90954"/>
                      <a:pt x="206802" y="92202"/>
                    </a:cubicBezTo>
                    <a:cubicBezTo>
                      <a:pt x="195559" y="93631"/>
                      <a:pt x="184459" y="96060"/>
                      <a:pt x="173634" y="99441"/>
                    </a:cubicBezTo>
                    <a:lnTo>
                      <a:pt x="221153" y="126873"/>
                    </a:lnTo>
                    <a:cubicBezTo>
                      <a:pt x="240921" y="114490"/>
                      <a:pt x="243962" y="104327"/>
                      <a:pt x="230277" y="9639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2953;p37">
                <a:extLst>
                  <a:ext uri="{FF2B5EF4-FFF2-40B4-BE49-F238E27FC236}">
                    <a16:creationId xmlns:a16="http://schemas.microsoft.com/office/drawing/2014/main" id="{3FD22EE3-5745-4741-AE5C-5243330EA7E2}"/>
                  </a:ext>
                </a:extLst>
              </p:cNvPr>
              <p:cNvSpPr/>
              <p:nvPr/>
            </p:nvSpPr>
            <p:spPr>
              <a:xfrm>
                <a:off x="4885122" y="3872293"/>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2954;p37">
                <a:extLst>
                  <a:ext uri="{FF2B5EF4-FFF2-40B4-BE49-F238E27FC236}">
                    <a16:creationId xmlns:a16="http://schemas.microsoft.com/office/drawing/2014/main" id="{4F145A9E-5FA2-4BE9-B7B5-E3BEE938E43B}"/>
                  </a:ext>
                </a:extLst>
              </p:cNvPr>
              <p:cNvSpPr/>
              <p:nvPr/>
            </p:nvSpPr>
            <p:spPr>
              <a:xfrm>
                <a:off x="5012188" y="3883151"/>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2955;p37">
                <a:extLst>
                  <a:ext uri="{FF2B5EF4-FFF2-40B4-BE49-F238E27FC236}">
                    <a16:creationId xmlns:a16="http://schemas.microsoft.com/office/drawing/2014/main" id="{E8A4AFBB-F3E9-429C-9685-2714074F3000}"/>
                  </a:ext>
                </a:extLst>
              </p:cNvPr>
              <p:cNvSpPr/>
              <p:nvPr/>
            </p:nvSpPr>
            <p:spPr>
              <a:xfrm>
                <a:off x="5026348" y="3819906"/>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2956;p37">
                <a:extLst>
                  <a:ext uri="{FF2B5EF4-FFF2-40B4-BE49-F238E27FC236}">
                    <a16:creationId xmlns:a16="http://schemas.microsoft.com/office/drawing/2014/main" id="{C0FB6BA9-0A93-454F-94AA-610863D91454}"/>
                  </a:ext>
                </a:extLst>
              </p:cNvPr>
              <p:cNvSpPr/>
              <p:nvPr/>
            </p:nvSpPr>
            <p:spPr>
              <a:xfrm>
                <a:off x="4927509" y="3826287"/>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2957;p37">
                <a:extLst>
                  <a:ext uri="{FF2B5EF4-FFF2-40B4-BE49-F238E27FC236}">
                    <a16:creationId xmlns:a16="http://schemas.microsoft.com/office/drawing/2014/main" id="{42091F36-1BBD-4926-B364-D37F6291EB06}"/>
                  </a:ext>
                </a:extLst>
              </p:cNvPr>
              <p:cNvSpPr/>
              <p:nvPr/>
            </p:nvSpPr>
            <p:spPr>
              <a:xfrm>
                <a:off x="4830855" y="3771042"/>
                <a:ext cx="58543" cy="38957"/>
              </a:xfrm>
              <a:custGeom>
                <a:avLst/>
                <a:gdLst/>
                <a:ahLst/>
                <a:cxnLst/>
                <a:rect l="l" t="t" r="r" b="b"/>
                <a:pathLst>
                  <a:path w="58543" h="38957" extrusionOk="0">
                    <a:moveTo>
                      <a:pt x="0" y="11239"/>
                    </a:moveTo>
                    <a:lnTo>
                      <a:pt x="49040" y="38957"/>
                    </a:lnTo>
                    <a:lnTo>
                      <a:pt x="58543" y="31718"/>
                    </a:lnTo>
                    <a:cubicBezTo>
                      <a:pt x="58543" y="31718"/>
                      <a:pt x="52461" y="24574"/>
                      <a:pt x="51986" y="23908"/>
                    </a:cubicBezTo>
                    <a:cubicBezTo>
                      <a:pt x="47584" y="18878"/>
                      <a:pt x="42420" y="14573"/>
                      <a:pt x="36685" y="11144"/>
                    </a:cubicBezTo>
                    <a:cubicBezTo>
                      <a:pt x="33073" y="10478"/>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2958;p37">
                <a:extLst>
                  <a:ext uri="{FF2B5EF4-FFF2-40B4-BE49-F238E27FC236}">
                    <a16:creationId xmlns:a16="http://schemas.microsoft.com/office/drawing/2014/main" id="{A6B404D4-2A30-4E86-AC71-D2660297D717}"/>
                  </a:ext>
                </a:extLst>
              </p:cNvPr>
              <p:cNvSpPr/>
              <p:nvPr/>
            </p:nvSpPr>
            <p:spPr>
              <a:xfrm>
                <a:off x="4885122" y="3739991"/>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2959;p37">
                <a:extLst>
                  <a:ext uri="{FF2B5EF4-FFF2-40B4-BE49-F238E27FC236}">
                    <a16:creationId xmlns:a16="http://schemas.microsoft.com/office/drawing/2014/main" id="{01E6F605-8723-4A10-8305-C868954E0169}"/>
                  </a:ext>
                </a:extLst>
              </p:cNvPr>
              <p:cNvSpPr/>
              <p:nvPr/>
            </p:nvSpPr>
            <p:spPr>
              <a:xfrm>
                <a:off x="4762903" y="3734942"/>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2960;p37">
                <a:extLst>
                  <a:ext uri="{FF2B5EF4-FFF2-40B4-BE49-F238E27FC236}">
                    <a16:creationId xmlns:a16="http://schemas.microsoft.com/office/drawing/2014/main" id="{9F0FA32E-5F67-4D15-B29F-F8932ACE3C2F}"/>
                  </a:ext>
                </a:extLst>
              </p:cNvPr>
              <p:cNvSpPr/>
              <p:nvPr/>
            </p:nvSpPr>
            <p:spPr>
              <a:xfrm>
                <a:off x="4763854" y="3792188"/>
                <a:ext cx="29936" cy="30194"/>
              </a:xfrm>
              <a:custGeom>
                <a:avLst/>
                <a:gdLst/>
                <a:ahLst/>
                <a:cxnLst/>
                <a:rect l="l" t="t" r="r" b="b"/>
                <a:pathLst>
                  <a:path w="29936" h="30194" extrusionOk="0">
                    <a:moveTo>
                      <a:pt x="0" y="17812"/>
                    </a:moveTo>
                    <a:lnTo>
                      <a:pt x="0" y="0"/>
                    </a:lnTo>
                    <a:lnTo>
                      <a:pt x="29937" y="0"/>
                    </a:lnTo>
                    <a:lnTo>
                      <a:pt x="22619" y="15907"/>
                    </a:lnTo>
                    <a:lnTo>
                      <a:pt x="959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2961;p37">
                <a:extLst>
                  <a:ext uri="{FF2B5EF4-FFF2-40B4-BE49-F238E27FC236}">
                    <a16:creationId xmlns:a16="http://schemas.microsoft.com/office/drawing/2014/main" id="{DFB452EE-85BE-4E9B-BF7E-0CEF1A7BBE72}"/>
                  </a:ext>
                </a:extLst>
              </p:cNvPr>
              <p:cNvSpPr/>
              <p:nvPr/>
            </p:nvSpPr>
            <p:spPr>
              <a:xfrm>
                <a:off x="4762903" y="3717226"/>
                <a:ext cx="294875" cy="185451"/>
              </a:xfrm>
              <a:custGeom>
                <a:avLst/>
                <a:gdLst/>
                <a:ahLst/>
                <a:cxnLst/>
                <a:rect l="l" t="t" r="r" b="b"/>
                <a:pathLst>
                  <a:path w="294875" h="185451" extrusionOk="0">
                    <a:moveTo>
                      <a:pt x="149875" y="30099"/>
                    </a:moveTo>
                    <a:cubicBezTo>
                      <a:pt x="145990" y="30089"/>
                      <a:pt x="142111" y="30404"/>
                      <a:pt x="138280" y="31051"/>
                    </a:cubicBezTo>
                    <a:cubicBezTo>
                      <a:pt x="133053" y="31813"/>
                      <a:pt x="127256" y="32861"/>
                      <a:pt x="120793" y="34195"/>
                    </a:cubicBezTo>
                    <a:cubicBezTo>
                      <a:pt x="114331" y="35528"/>
                      <a:pt x="107583" y="37338"/>
                      <a:pt x="100645" y="39433"/>
                    </a:cubicBezTo>
                    <a:cubicBezTo>
                      <a:pt x="93881" y="41453"/>
                      <a:pt x="87273" y="43967"/>
                      <a:pt x="80877" y="46958"/>
                    </a:cubicBezTo>
                    <a:lnTo>
                      <a:pt x="130867" y="76390"/>
                    </a:lnTo>
                    <a:lnTo>
                      <a:pt x="140371" y="73152"/>
                    </a:lnTo>
                    <a:cubicBezTo>
                      <a:pt x="153296" y="68866"/>
                      <a:pt x="165461" y="65151"/>
                      <a:pt x="176960" y="62198"/>
                    </a:cubicBezTo>
                    <a:cubicBezTo>
                      <a:pt x="187709" y="59264"/>
                      <a:pt x="198724" y="57445"/>
                      <a:pt x="209844" y="56769"/>
                    </a:cubicBezTo>
                    <a:cubicBezTo>
                      <a:pt x="219965" y="56083"/>
                      <a:pt x="230125" y="56750"/>
                      <a:pt x="240066" y="58769"/>
                    </a:cubicBezTo>
                    <a:cubicBezTo>
                      <a:pt x="250282" y="60922"/>
                      <a:pt x="260081" y="64751"/>
                      <a:pt x="269052" y="70104"/>
                    </a:cubicBezTo>
                    <a:cubicBezTo>
                      <a:pt x="277834" y="74495"/>
                      <a:pt x="285351" y="81048"/>
                      <a:pt x="290911" y="89154"/>
                    </a:cubicBezTo>
                    <a:cubicBezTo>
                      <a:pt x="294627" y="95079"/>
                      <a:pt x="295796" y="102260"/>
                      <a:pt x="294142" y="109061"/>
                    </a:cubicBezTo>
                    <a:cubicBezTo>
                      <a:pt x="291985" y="116538"/>
                      <a:pt x="287889" y="123311"/>
                      <a:pt x="282262" y="128683"/>
                    </a:cubicBezTo>
                    <a:cubicBezTo>
                      <a:pt x="275287" y="135712"/>
                      <a:pt x="267503" y="141884"/>
                      <a:pt x="259073" y="147066"/>
                    </a:cubicBezTo>
                    <a:lnTo>
                      <a:pt x="291386" y="166116"/>
                    </a:lnTo>
                    <a:lnTo>
                      <a:pt x="273424" y="176117"/>
                    </a:lnTo>
                    <a:lnTo>
                      <a:pt x="240826" y="157067"/>
                    </a:lnTo>
                    <a:cubicBezTo>
                      <a:pt x="225306" y="164773"/>
                      <a:pt x="209074" y="170926"/>
                      <a:pt x="192357" y="175450"/>
                    </a:cubicBezTo>
                    <a:cubicBezTo>
                      <a:pt x="174870" y="180289"/>
                      <a:pt x="157003" y="183632"/>
                      <a:pt x="138945" y="185452"/>
                    </a:cubicBezTo>
                    <a:lnTo>
                      <a:pt x="121934" y="154876"/>
                    </a:lnTo>
                    <a:cubicBezTo>
                      <a:pt x="126671" y="154752"/>
                      <a:pt x="131398" y="154372"/>
                      <a:pt x="136094" y="153733"/>
                    </a:cubicBezTo>
                    <a:cubicBezTo>
                      <a:pt x="143282" y="152914"/>
                      <a:pt x="150416" y="151705"/>
                      <a:pt x="157478" y="150114"/>
                    </a:cubicBezTo>
                    <a:cubicBezTo>
                      <a:pt x="165271" y="148399"/>
                      <a:pt x="173539" y="146304"/>
                      <a:pt x="182283" y="143732"/>
                    </a:cubicBezTo>
                    <a:cubicBezTo>
                      <a:pt x="190769" y="141160"/>
                      <a:pt x="199057" y="137979"/>
                      <a:pt x="207087" y="134207"/>
                    </a:cubicBezTo>
                    <a:lnTo>
                      <a:pt x="156527" y="104965"/>
                    </a:lnTo>
                    <a:lnTo>
                      <a:pt x="149970" y="107251"/>
                    </a:lnTo>
                    <a:lnTo>
                      <a:pt x="143032" y="109347"/>
                    </a:lnTo>
                    <a:cubicBezTo>
                      <a:pt x="130297" y="113538"/>
                      <a:pt x="118702" y="116872"/>
                      <a:pt x="108058" y="118872"/>
                    </a:cubicBezTo>
                    <a:cubicBezTo>
                      <a:pt x="98291" y="121148"/>
                      <a:pt x="88331" y="122482"/>
                      <a:pt x="78311" y="122872"/>
                    </a:cubicBezTo>
                    <a:cubicBezTo>
                      <a:pt x="69466" y="123187"/>
                      <a:pt x="60618" y="122349"/>
                      <a:pt x="51986" y="120396"/>
                    </a:cubicBezTo>
                    <a:cubicBezTo>
                      <a:pt x="43443" y="118472"/>
                      <a:pt x="35241" y="115252"/>
                      <a:pt x="27656" y="110871"/>
                    </a:cubicBezTo>
                    <a:cubicBezTo>
                      <a:pt x="19390" y="106528"/>
                      <a:pt x="12235" y="100336"/>
                      <a:pt x="6748" y="92773"/>
                    </a:cubicBezTo>
                    <a:cubicBezTo>
                      <a:pt x="2671" y="87078"/>
                      <a:pt x="660" y="80153"/>
                      <a:pt x="1045" y="73152"/>
                    </a:cubicBezTo>
                    <a:cubicBezTo>
                      <a:pt x="1789" y="65856"/>
                      <a:pt x="4702" y="58950"/>
                      <a:pt x="9409" y="53340"/>
                    </a:cubicBezTo>
                    <a:cubicBezTo>
                      <a:pt x="15217" y="45958"/>
                      <a:pt x="22145" y="39529"/>
                      <a:pt x="29937" y="34290"/>
                    </a:cubicBezTo>
                    <a:lnTo>
                      <a:pt x="0" y="16954"/>
                    </a:lnTo>
                    <a:lnTo>
                      <a:pt x="17582" y="6763"/>
                    </a:lnTo>
                    <a:lnTo>
                      <a:pt x="47234" y="23908"/>
                    </a:lnTo>
                    <a:cubicBezTo>
                      <a:pt x="61159" y="17021"/>
                      <a:pt x="75784" y="11649"/>
                      <a:pt x="90856" y="7906"/>
                    </a:cubicBezTo>
                    <a:cubicBezTo>
                      <a:pt x="105192" y="4238"/>
                      <a:pt x="119769" y="1591"/>
                      <a:pt x="134479" y="0"/>
                    </a:cubicBezTo>
                    <a:close/>
                    <a:moveTo>
                      <a:pt x="63105" y="83248"/>
                    </a:moveTo>
                    <a:cubicBezTo>
                      <a:pt x="69789" y="87078"/>
                      <a:pt x="77490" y="88735"/>
                      <a:pt x="85154" y="88011"/>
                    </a:cubicBezTo>
                    <a:cubicBezTo>
                      <a:pt x="95443" y="86811"/>
                      <a:pt x="105574" y="84506"/>
                      <a:pt x="115376" y="81153"/>
                    </a:cubicBezTo>
                    <a:lnTo>
                      <a:pt x="67857" y="53626"/>
                    </a:lnTo>
                    <a:cubicBezTo>
                      <a:pt x="50370" y="65341"/>
                      <a:pt x="48849" y="75247"/>
                      <a:pt x="63105" y="83248"/>
                    </a:cubicBezTo>
                    <a:close/>
                    <a:moveTo>
                      <a:pt x="229992" y="97155"/>
                    </a:moveTo>
                    <a:cubicBezTo>
                      <a:pt x="222721" y="93154"/>
                      <a:pt x="214339" y="91649"/>
                      <a:pt x="206137" y="92869"/>
                    </a:cubicBezTo>
                    <a:cubicBezTo>
                      <a:pt x="194894" y="94383"/>
                      <a:pt x="183803" y="96841"/>
                      <a:pt x="172969" y="100203"/>
                    </a:cubicBezTo>
                    <a:lnTo>
                      <a:pt x="220488" y="127540"/>
                    </a:lnTo>
                    <a:cubicBezTo>
                      <a:pt x="240446" y="115538"/>
                      <a:pt x="243677" y="105346"/>
                      <a:pt x="22999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8" name="Google Shape;2962;p37">
              <a:extLst>
                <a:ext uri="{FF2B5EF4-FFF2-40B4-BE49-F238E27FC236}">
                  <a16:creationId xmlns:a16="http://schemas.microsoft.com/office/drawing/2014/main" id="{0DFD5FF8-7B78-4482-8093-CB6F49ACD85F}"/>
                </a:ext>
              </a:extLst>
            </p:cNvPr>
            <p:cNvGrpSpPr/>
            <p:nvPr/>
          </p:nvGrpSpPr>
          <p:grpSpPr>
            <a:xfrm>
              <a:off x="2694110" y="2656109"/>
              <a:ext cx="883852" cy="621029"/>
              <a:chOff x="4503735" y="3398234"/>
              <a:chExt cx="883852" cy="621029"/>
            </a:xfrm>
          </p:grpSpPr>
          <p:sp>
            <p:nvSpPr>
              <p:cNvPr id="628" name="Google Shape;2963;p37">
                <a:extLst>
                  <a:ext uri="{FF2B5EF4-FFF2-40B4-BE49-F238E27FC236}">
                    <a16:creationId xmlns:a16="http://schemas.microsoft.com/office/drawing/2014/main" id="{F1A3BD7F-9C1E-47A2-A1FD-7D6549F00131}"/>
                  </a:ext>
                </a:extLst>
              </p:cNvPr>
              <p:cNvSpPr/>
              <p:nvPr/>
            </p:nvSpPr>
            <p:spPr>
              <a:xfrm>
                <a:off x="4503735" y="350777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2964;p37">
                <a:extLst>
                  <a:ext uri="{FF2B5EF4-FFF2-40B4-BE49-F238E27FC236}">
                    <a16:creationId xmlns:a16="http://schemas.microsoft.com/office/drawing/2014/main" id="{1189D9BC-85D3-4DBB-B7F5-D9842B2B4D4D}"/>
                  </a:ext>
                </a:extLst>
              </p:cNvPr>
              <p:cNvSpPr/>
              <p:nvPr/>
            </p:nvSpPr>
            <p:spPr>
              <a:xfrm>
                <a:off x="4503925" y="3650932"/>
                <a:ext cx="87244" cy="116490"/>
              </a:xfrm>
              <a:custGeom>
                <a:avLst/>
                <a:gdLst/>
                <a:ahLst/>
                <a:cxnLst/>
                <a:rect l="l" t="t" r="r" b="b"/>
                <a:pathLst>
                  <a:path w="87244" h="116490" extrusionOk="0">
                    <a:moveTo>
                      <a:pt x="0" y="116491"/>
                    </a:moveTo>
                    <a:lnTo>
                      <a:pt x="0" y="0"/>
                    </a:lnTo>
                    <a:lnTo>
                      <a:pt x="87245"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2965;p37">
                <a:extLst>
                  <a:ext uri="{FF2B5EF4-FFF2-40B4-BE49-F238E27FC236}">
                    <a16:creationId xmlns:a16="http://schemas.microsoft.com/office/drawing/2014/main" id="{A4779F1F-BE40-4C5C-A404-D208ED242A4C}"/>
                  </a:ext>
                </a:extLst>
              </p:cNvPr>
              <p:cNvSpPr/>
              <p:nvPr/>
            </p:nvSpPr>
            <p:spPr>
              <a:xfrm>
                <a:off x="5321061" y="3653980"/>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2966;p37">
                <a:extLst>
                  <a:ext uri="{FF2B5EF4-FFF2-40B4-BE49-F238E27FC236}">
                    <a16:creationId xmlns:a16="http://schemas.microsoft.com/office/drawing/2014/main" id="{E97B8C8D-2279-4BD1-96DC-2560EA169C5F}"/>
                  </a:ext>
                </a:extLst>
              </p:cNvPr>
              <p:cNvSpPr/>
              <p:nvPr/>
            </p:nvSpPr>
            <p:spPr>
              <a:xfrm>
                <a:off x="4503735" y="339823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2967;p37">
                <a:extLst>
                  <a:ext uri="{FF2B5EF4-FFF2-40B4-BE49-F238E27FC236}">
                    <a16:creationId xmlns:a16="http://schemas.microsoft.com/office/drawing/2014/main" id="{9DB97D85-A96D-4AFD-9384-83DC958CB14B}"/>
                  </a:ext>
                </a:extLst>
              </p:cNvPr>
              <p:cNvSpPr/>
              <p:nvPr/>
            </p:nvSpPr>
            <p:spPr>
              <a:xfrm>
                <a:off x="4629431" y="3467838"/>
                <a:ext cx="632610" cy="366093"/>
              </a:xfrm>
              <a:custGeom>
                <a:avLst/>
                <a:gdLst/>
                <a:ahLst/>
                <a:cxnLst/>
                <a:rect l="l" t="t" r="r" b="b"/>
                <a:pathLst>
                  <a:path w="632610" h="366093" extrusionOk="0">
                    <a:moveTo>
                      <a:pt x="632041" y="194048"/>
                    </a:moveTo>
                    <a:cubicBezTo>
                      <a:pt x="627574" y="237101"/>
                      <a:pt x="596877" y="279773"/>
                      <a:pt x="539949" y="312444"/>
                    </a:cubicBezTo>
                    <a:cubicBezTo>
                      <a:pt x="416400" y="383977"/>
                      <a:pt x="216060" y="383977"/>
                      <a:pt x="92511" y="312444"/>
                    </a:cubicBezTo>
                    <a:cubicBezTo>
                      <a:pt x="35488" y="279487"/>
                      <a:pt x="4981" y="237101"/>
                      <a:pt x="610" y="194048"/>
                    </a:cubicBezTo>
                    <a:cubicBezTo>
                      <a:pt x="-4808" y="143566"/>
                      <a:pt x="25890" y="92131"/>
                      <a:pt x="92511" y="53650"/>
                    </a:cubicBezTo>
                    <a:cubicBezTo>
                      <a:pt x="216060" y="-17883"/>
                      <a:pt x="416400" y="-17883"/>
                      <a:pt x="539949" y="53650"/>
                    </a:cubicBezTo>
                    <a:cubicBezTo>
                      <a:pt x="606476" y="92131"/>
                      <a:pt x="637268" y="143566"/>
                      <a:pt x="63204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2968;p37">
                <a:extLst>
                  <a:ext uri="{FF2B5EF4-FFF2-40B4-BE49-F238E27FC236}">
                    <a16:creationId xmlns:a16="http://schemas.microsoft.com/office/drawing/2014/main" id="{21B4ABBC-45D6-462F-8B05-3CBC046CD335}"/>
                  </a:ext>
                </a:extLst>
              </p:cNvPr>
              <p:cNvSpPr/>
              <p:nvPr/>
            </p:nvSpPr>
            <p:spPr>
              <a:xfrm>
                <a:off x="4630040" y="3489745"/>
                <a:ext cx="631431" cy="344185"/>
              </a:xfrm>
              <a:custGeom>
                <a:avLst/>
                <a:gdLst/>
                <a:ahLst/>
                <a:cxnLst/>
                <a:rect l="l" t="t" r="r" b="b"/>
                <a:pathLst>
                  <a:path w="631431" h="344185" extrusionOk="0">
                    <a:moveTo>
                      <a:pt x="631432" y="172141"/>
                    </a:moveTo>
                    <a:cubicBezTo>
                      <a:pt x="626965" y="215194"/>
                      <a:pt x="596268" y="257866"/>
                      <a:pt x="539340" y="290536"/>
                    </a:cubicBezTo>
                    <a:cubicBezTo>
                      <a:pt x="415791" y="362069"/>
                      <a:pt x="215451" y="362069"/>
                      <a:pt x="91902" y="290536"/>
                    </a:cubicBezTo>
                    <a:cubicBezTo>
                      <a:pt x="34879" y="257580"/>
                      <a:pt x="4372" y="215194"/>
                      <a:pt x="0" y="172141"/>
                    </a:cubicBezTo>
                    <a:cubicBezTo>
                      <a:pt x="4372" y="129087"/>
                      <a:pt x="34974" y="86416"/>
                      <a:pt x="91902" y="53650"/>
                    </a:cubicBezTo>
                    <a:cubicBezTo>
                      <a:pt x="215451" y="-17883"/>
                      <a:pt x="415791" y="-17883"/>
                      <a:pt x="539340" y="53650"/>
                    </a:cubicBezTo>
                    <a:cubicBezTo>
                      <a:pt x="596363" y="86606"/>
                      <a:pt x="626965" y="129087"/>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2969;p37">
                <a:extLst>
                  <a:ext uri="{FF2B5EF4-FFF2-40B4-BE49-F238E27FC236}">
                    <a16:creationId xmlns:a16="http://schemas.microsoft.com/office/drawing/2014/main" id="{F4EEBBE3-F99A-404B-BF65-0698F22E91D3}"/>
                  </a:ext>
                </a:extLst>
              </p:cNvPr>
              <p:cNvSpPr/>
              <p:nvPr/>
            </p:nvSpPr>
            <p:spPr>
              <a:xfrm>
                <a:off x="4791985" y="3572160"/>
                <a:ext cx="294810" cy="185070"/>
              </a:xfrm>
              <a:custGeom>
                <a:avLst/>
                <a:gdLst/>
                <a:ahLst/>
                <a:cxnLst/>
                <a:rect l="l" t="t" r="r" b="b"/>
                <a:pathLst>
                  <a:path w="294810" h="185070" extrusionOk="0">
                    <a:moveTo>
                      <a:pt x="149304" y="29813"/>
                    </a:moveTo>
                    <a:cubicBezTo>
                      <a:pt x="145417" y="29804"/>
                      <a:pt x="141540" y="30118"/>
                      <a:pt x="137710" y="30766"/>
                    </a:cubicBezTo>
                    <a:cubicBezTo>
                      <a:pt x="132578" y="31432"/>
                      <a:pt x="126685" y="32480"/>
                      <a:pt x="120223" y="33909"/>
                    </a:cubicBezTo>
                    <a:cubicBezTo>
                      <a:pt x="113760" y="35338"/>
                      <a:pt x="107108" y="36957"/>
                      <a:pt x="100170" y="39053"/>
                    </a:cubicBezTo>
                    <a:cubicBezTo>
                      <a:pt x="93383" y="41100"/>
                      <a:pt x="86747" y="43615"/>
                      <a:pt x="80307" y="46577"/>
                    </a:cubicBezTo>
                    <a:lnTo>
                      <a:pt x="131152" y="76010"/>
                    </a:lnTo>
                    <a:lnTo>
                      <a:pt x="140656" y="72771"/>
                    </a:lnTo>
                    <a:cubicBezTo>
                      <a:pt x="153581" y="68485"/>
                      <a:pt x="165841" y="64865"/>
                      <a:pt x="177246" y="61817"/>
                    </a:cubicBezTo>
                    <a:cubicBezTo>
                      <a:pt x="188013" y="58979"/>
                      <a:pt x="199019" y="57160"/>
                      <a:pt x="210129" y="56388"/>
                    </a:cubicBezTo>
                    <a:cubicBezTo>
                      <a:pt x="220279" y="55750"/>
                      <a:pt x="230467" y="56417"/>
                      <a:pt x="240446" y="58388"/>
                    </a:cubicBezTo>
                    <a:cubicBezTo>
                      <a:pt x="250491" y="60636"/>
                      <a:pt x="260109" y="64465"/>
                      <a:pt x="268957" y="69723"/>
                    </a:cubicBezTo>
                    <a:cubicBezTo>
                      <a:pt x="277729" y="74124"/>
                      <a:pt x="285256" y="80677"/>
                      <a:pt x="290816" y="88773"/>
                    </a:cubicBezTo>
                    <a:cubicBezTo>
                      <a:pt x="294579" y="94640"/>
                      <a:pt x="295748" y="101813"/>
                      <a:pt x="294047" y="108585"/>
                    </a:cubicBezTo>
                    <a:cubicBezTo>
                      <a:pt x="291937" y="116081"/>
                      <a:pt x="287832" y="122863"/>
                      <a:pt x="282167" y="128206"/>
                    </a:cubicBezTo>
                    <a:cubicBezTo>
                      <a:pt x="275220" y="135264"/>
                      <a:pt x="267437" y="141437"/>
                      <a:pt x="258978" y="146590"/>
                    </a:cubicBezTo>
                    <a:lnTo>
                      <a:pt x="291291" y="165640"/>
                    </a:lnTo>
                    <a:lnTo>
                      <a:pt x="272854" y="175736"/>
                    </a:lnTo>
                    <a:lnTo>
                      <a:pt x="240256" y="156686"/>
                    </a:lnTo>
                    <a:cubicBezTo>
                      <a:pt x="224755" y="164430"/>
                      <a:pt x="208513" y="170593"/>
                      <a:pt x="191786" y="175070"/>
                    </a:cubicBezTo>
                    <a:cubicBezTo>
                      <a:pt x="174299" y="179908"/>
                      <a:pt x="156432" y="183261"/>
                      <a:pt x="138375" y="185071"/>
                    </a:cubicBezTo>
                    <a:lnTo>
                      <a:pt x="121363" y="154496"/>
                    </a:lnTo>
                    <a:cubicBezTo>
                      <a:pt x="124500" y="154496"/>
                      <a:pt x="129251" y="154496"/>
                      <a:pt x="135619" y="153448"/>
                    </a:cubicBezTo>
                    <a:cubicBezTo>
                      <a:pt x="141987" y="152400"/>
                      <a:pt x="149019" y="151447"/>
                      <a:pt x="156908" y="149733"/>
                    </a:cubicBezTo>
                    <a:cubicBezTo>
                      <a:pt x="164796" y="148019"/>
                      <a:pt x="172969" y="145923"/>
                      <a:pt x="181712" y="143351"/>
                    </a:cubicBezTo>
                    <a:cubicBezTo>
                      <a:pt x="190218" y="140837"/>
                      <a:pt x="198515" y="137655"/>
                      <a:pt x="206517" y="133826"/>
                    </a:cubicBezTo>
                    <a:lnTo>
                      <a:pt x="155957" y="104585"/>
                    </a:lnTo>
                    <a:cubicBezTo>
                      <a:pt x="153809" y="105461"/>
                      <a:pt x="151623" y="106223"/>
                      <a:pt x="149400" y="106871"/>
                    </a:cubicBezTo>
                    <a:lnTo>
                      <a:pt x="142462" y="109061"/>
                    </a:lnTo>
                    <a:cubicBezTo>
                      <a:pt x="129727" y="113252"/>
                      <a:pt x="118132" y="116491"/>
                      <a:pt x="107488" y="118586"/>
                    </a:cubicBezTo>
                    <a:cubicBezTo>
                      <a:pt x="97722" y="120863"/>
                      <a:pt x="87761" y="122206"/>
                      <a:pt x="77741" y="122587"/>
                    </a:cubicBezTo>
                    <a:cubicBezTo>
                      <a:pt x="68896" y="122901"/>
                      <a:pt x="60048" y="122072"/>
                      <a:pt x="51415" y="120110"/>
                    </a:cubicBezTo>
                    <a:cubicBezTo>
                      <a:pt x="42890" y="118129"/>
                      <a:pt x="34694" y="114919"/>
                      <a:pt x="27086" y="110585"/>
                    </a:cubicBezTo>
                    <a:cubicBezTo>
                      <a:pt x="19103" y="106232"/>
                      <a:pt x="12162" y="100184"/>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763"/>
                    </a:lnTo>
                    <a:lnTo>
                      <a:pt x="47329" y="24003"/>
                    </a:lnTo>
                    <a:cubicBezTo>
                      <a:pt x="61238" y="17050"/>
                      <a:pt x="75867" y="11659"/>
                      <a:pt x="90951" y="7906"/>
                    </a:cubicBezTo>
                    <a:cubicBezTo>
                      <a:pt x="105292" y="4267"/>
                      <a:pt x="119868" y="1629"/>
                      <a:pt x="134574" y="0"/>
                    </a:cubicBezTo>
                    <a:close/>
                    <a:moveTo>
                      <a:pt x="63010" y="83153"/>
                    </a:moveTo>
                    <a:cubicBezTo>
                      <a:pt x="69644" y="87020"/>
                      <a:pt x="77328" y="88687"/>
                      <a:pt x="84964" y="87916"/>
                    </a:cubicBezTo>
                    <a:cubicBezTo>
                      <a:pt x="95280" y="86744"/>
                      <a:pt x="105443" y="84477"/>
                      <a:pt x="115281" y="81153"/>
                    </a:cubicBezTo>
                    <a:lnTo>
                      <a:pt x="67762" y="53626"/>
                    </a:lnTo>
                    <a:cubicBezTo>
                      <a:pt x="49990" y="65056"/>
                      <a:pt x="48374" y="74867"/>
                      <a:pt x="62725" y="83153"/>
                    </a:cubicBezTo>
                    <a:close/>
                    <a:moveTo>
                      <a:pt x="229802" y="97060"/>
                    </a:moveTo>
                    <a:cubicBezTo>
                      <a:pt x="222550" y="93116"/>
                      <a:pt x="214206" y="91640"/>
                      <a:pt x="206042" y="92869"/>
                    </a:cubicBezTo>
                    <a:cubicBezTo>
                      <a:pt x="194752" y="94279"/>
                      <a:pt x="183613" y="96736"/>
                      <a:pt x="172779" y="100203"/>
                    </a:cubicBezTo>
                    <a:lnTo>
                      <a:pt x="220298" y="127540"/>
                    </a:lnTo>
                    <a:cubicBezTo>
                      <a:pt x="239971" y="115157"/>
                      <a:pt x="243202" y="105061"/>
                      <a:pt x="229516"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2970;p37">
                <a:extLst>
                  <a:ext uri="{FF2B5EF4-FFF2-40B4-BE49-F238E27FC236}">
                    <a16:creationId xmlns:a16="http://schemas.microsoft.com/office/drawing/2014/main" id="{27DEE85F-CB1B-4A75-81C5-729DB0E44284}"/>
                  </a:ext>
                </a:extLst>
              </p:cNvPr>
              <p:cNvSpPr/>
              <p:nvPr/>
            </p:nvSpPr>
            <p:spPr>
              <a:xfrm>
                <a:off x="4913728" y="3709701"/>
                <a:ext cx="19007" cy="25526"/>
              </a:xfrm>
              <a:custGeom>
                <a:avLst/>
                <a:gdLst/>
                <a:ahLst/>
                <a:cxnLst/>
                <a:rect l="l" t="t" r="r" b="b"/>
                <a:pathLst>
                  <a:path w="19007" h="25526"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2971;p37">
                <a:extLst>
                  <a:ext uri="{FF2B5EF4-FFF2-40B4-BE49-F238E27FC236}">
                    <a16:creationId xmlns:a16="http://schemas.microsoft.com/office/drawing/2014/main" id="{0BD8FCC8-2D17-4298-88CE-E46E71DEBA4D}"/>
                  </a:ext>
                </a:extLst>
              </p:cNvPr>
              <p:cNvSpPr/>
              <p:nvPr/>
            </p:nvSpPr>
            <p:spPr>
              <a:xfrm>
                <a:off x="5040889" y="3720560"/>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2972;p37">
                <a:extLst>
                  <a:ext uri="{FF2B5EF4-FFF2-40B4-BE49-F238E27FC236}">
                    <a16:creationId xmlns:a16="http://schemas.microsoft.com/office/drawing/2014/main" id="{0B9A4D64-F18C-439C-AC44-8B10634555F9}"/>
                  </a:ext>
                </a:extLst>
              </p:cNvPr>
              <p:cNvSpPr/>
              <p:nvPr/>
            </p:nvSpPr>
            <p:spPr>
              <a:xfrm>
                <a:off x="5054955" y="3657409"/>
                <a:ext cx="31457" cy="17335"/>
              </a:xfrm>
              <a:custGeom>
                <a:avLst/>
                <a:gdLst/>
                <a:ahLst/>
                <a:cxnLst/>
                <a:rect l="l" t="t" r="r" b="b"/>
                <a:pathLst>
                  <a:path w="31457" h="17335" extrusionOk="0">
                    <a:moveTo>
                      <a:pt x="31458" y="17335"/>
                    </a:moveTo>
                    <a:lnTo>
                      <a:pt x="31458" y="0"/>
                    </a:lnTo>
                    <a:lnTo>
                      <a:pt x="0" y="11335"/>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2973;p37">
                <a:extLst>
                  <a:ext uri="{FF2B5EF4-FFF2-40B4-BE49-F238E27FC236}">
                    <a16:creationId xmlns:a16="http://schemas.microsoft.com/office/drawing/2014/main" id="{ADBF1851-A548-4618-AEBA-EFF1FB64BE55}"/>
                  </a:ext>
                </a:extLst>
              </p:cNvPr>
              <p:cNvSpPr/>
              <p:nvPr/>
            </p:nvSpPr>
            <p:spPr>
              <a:xfrm>
                <a:off x="4956115" y="3663791"/>
                <a:ext cx="47423" cy="33051"/>
              </a:xfrm>
              <a:custGeom>
                <a:avLst/>
                <a:gdLst/>
                <a:ahLst/>
                <a:cxnLst/>
                <a:rect l="l" t="t" r="r" b="b"/>
                <a:pathLst>
                  <a:path w="47423" h="33051" extrusionOk="0">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 name="Google Shape;2974;p37">
                <a:extLst>
                  <a:ext uri="{FF2B5EF4-FFF2-40B4-BE49-F238E27FC236}">
                    <a16:creationId xmlns:a16="http://schemas.microsoft.com/office/drawing/2014/main" id="{1B306850-2266-4F5D-B58E-BDE364C83124}"/>
                  </a:ext>
                </a:extLst>
              </p:cNvPr>
              <p:cNvSpPr/>
              <p:nvPr/>
            </p:nvSpPr>
            <p:spPr>
              <a:xfrm>
                <a:off x="4859557" y="3608355"/>
                <a:ext cx="58448" cy="38957"/>
              </a:xfrm>
              <a:custGeom>
                <a:avLst/>
                <a:gdLst/>
                <a:ahLst/>
                <a:cxnLst/>
                <a:rect l="l" t="t" r="r" b="b"/>
                <a:pathLst>
                  <a:path w="58448" h="38957" extrusionOk="0">
                    <a:moveTo>
                      <a:pt x="0" y="11144"/>
                    </a:moveTo>
                    <a:lnTo>
                      <a:pt x="48945" y="38958"/>
                    </a:lnTo>
                    <a:lnTo>
                      <a:pt x="58448" y="31718"/>
                    </a:lnTo>
                    <a:cubicBezTo>
                      <a:pt x="58448" y="31718"/>
                      <a:pt x="52366" y="24575"/>
                      <a:pt x="51891" y="23908"/>
                    </a:cubicBezTo>
                    <a:cubicBezTo>
                      <a:pt x="47632" y="18917"/>
                      <a:pt x="42632" y="14612"/>
                      <a:pt x="37065" y="11144"/>
                    </a:cubicBezTo>
                    <a:cubicBezTo>
                      <a:pt x="33453"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 name="Google Shape;2975;p37">
                <a:extLst>
                  <a:ext uri="{FF2B5EF4-FFF2-40B4-BE49-F238E27FC236}">
                    <a16:creationId xmlns:a16="http://schemas.microsoft.com/office/drawing/2014/main" id="{4B85AA7D-2290-4076-8915-4CA3F3FC754C}"/>
                  </a:ext>
                </a:extLst>
              </p:cNvPr>
              <p:cNvSpPr/>
              <p:nvPr/>
            </p:nvSpPr>
            <p:spPr>
              <a:xfrm>
                <a:off x="4913728" y="3577494"/>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 name="Google Shape;2976;p37">
                <a:extLst>
                  <a:ext uri="{FF2B5EF4-FFF2-40B4-BE49-F238E27FC236}">
                    <a16:creationId xmlns:a16="http://schemas.microsoft.com/office/drawing/2014/main" id="{90CAD77A-8049-4A91-9068-968B830EF400}"/>
                  </a:ext>
                </a:extLst>
              </p:cNvPr>
              <p:cNvSpPr/>
              <p:nvPr/>
            </p:nvSpPr>
            <p:spPr>
              <a:xfrm>
                <a:off x="4791510" y="3572351"/>
                <a:ext cx="26135" cy="19526"/>
              </a:xfrm>
              <a:custGeom>
                <a:avLst/>
                <a:gdLst/>
                <a:ahLst/>
                <a:cxnLst/>
                <a:rect l="l" t="t" r="r" b="b"/>
                <a:pathLst>
                  <a:path w="26135" h="19526" extrusionOk="0">
                    <a:moveTo>
                      <a:pt x="0" y="17240"/>
                    </a:moveTo>
                    <a:lnTo>
                      <a:pt x="0" y="0"/>
                    </a:lnTo>
                    <a:lnTo>
                      <a:pt x="26135" y="2858"/>
                    </a:lnTo>
                    <a:lnTo>
                      <a:pt x="17677" y="19526"/>
                    </a:lnTo>
                    <a:lnTo>
                      <a:pt x="0"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2977;p37">
                <a:extLst>
                  <a:ext uri="{FF2B5EF4-FFF2-40B4-BE49-F238E27FC236}">
                    <a16:creationId xmlns:a16="http://schemas.microsoft.com/office/drawing/2014/main" id="{FD017B37-DC7C-4C49-B2E4-94D257C6C1D1}"/>
                  </a:ext>
                </a:extLst>
              </p:cNvPr>
              <p:cNvSpPr/>
              <p:nvPr/>
            </p:nvSpPr>
            <p:spPr>
              <a:xfrm>
                <a:off x="4792460" y="3629977"/>
                <a:ext cx="29936" cy="30289"/>
              </a:xfrm>
              <a:custGeom>
                <a:avLst/>
                <a:gdLst/>
                <a:ahLst/>
                <a:cxnLst/>
                <a:rect l="l" t="t" r="r" b="b"/>
                <a:pathLst>
                  <a:path w="29936" h="30289" extrusionOk="0">
                    <a:moveTo>
                      <a:pt x="0" y="18097"/>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2978;p37">
                <a:extLst>
                  <a:ext uri="{FF2B5EF4-FFF2-40B4-BE49-F238E27FC236}">
                    <a16:creationId xmlns:a16="http://schemas.microsoft.com/office/drawing/2014/main" id="{CFEE62FE-976A-4683-8DC1-D402375A243F}"/>
                  </a:ext>
                </a:extLst>
              </p:cNvPr>
              <p:cNvSpPr/>
              <p:nvPr/>
            </p:nvSpPr>
            <p:spPr>
              <a:xfrm>
                <a:off x="4791985" y="3555587"/>
                <a:ext cx="294804" cy="184499"/>
              </a:xfrm>
              <a:custGeom>
                <a:avLst/>
                <a:gdLst/>
                <a:ahLst/>
                <a:cxnLst/>
                <a:rect l="l" t="t" r="r" b="b"/>
                <a:pathLst>
                  <a:path w="294804" h="184499" extrusionOk="0">
                    <a:moveTo>
                      <a:pt x="149304" y="29146"/>
                    </a:moveTo>
                    <a:cubicBezTo>
                      <a:pt x="145417" y="29185"/>
                      <a:pt x="141549" y="29508"/>
                      <a:pt x="137710" y="30099"/>
                    </a:cubicBezTo>
                    <a:cubicBezTo>
                      <a:pt x="132578" y="30861"/>
                      <a:pt x="126685" y="31909"/>
                      <a:pt x="120223" y="33242"/>
                    </a:cubicBezTo>
                    <a:cubicBezTo>
                      <a:pt x="113760" y="34576"/>
                      <a:pt x="107108" y="36385"/>
                      <a:pt x="100170" y="38481"/>
                    </a:cubicBezTo>
                    <a:cubicBezTo>
                      <a:pt x="93369" y="40481"/>
                      <a:pt x="86730" y="42996"/>
                      <a:pt x="80307" y="46006"/>
                    </a:cubicBezTo>
                    <a:lnTo>
                      <a:pt x="131152" y="75438"/>
                    </a:lnTo>
                    <a:lnTo>
                      <a:pt x="140656" y="72199"/>
                    </a:lnTo>
                    <a:cubicBezTo>
                      <a:pt x="153581" y="67913"/>
                      <a:pt x="165841" y="64198"/>
                      <a:pt x="177246" y="61246"/>
                    </a:cubicBezTo>
                    <a:cubicBezTo>
                      <a:pt x="187994" y="58321"/>
                      <a:pt x="199009" y="56502"/>
                      <a:pt x="210129" y="55816"/>
                    </a:cubicBezTo>
                    <a:cubicBezTo>
                      <a:pt x="220279" y="55121"/>
                      <a:pt x="230476" y="55797"/>
                      <a:pt x="240446" y="57817"/>
                    </a:cubicBezTo>
                    <a:cubicBezTo>
                      <a:pt x="250491" y="60065"/>
                      <a:pt x="260109" y="63893"/>
                      <a:pt x="268957" y="69151"/>
                    </a:cubicBezTo>
                    <a:cubicBezTo>
                      <a:pt x="277739" y="73542"/>
                      <a:pt x="285256" y="80096"/>
                      <a:pt x="290816" y="88201"/>
                    </a:cubicBezTo>
                    <a:cubicBezTo>
                      <a:pt x="294570" y="94107"/>
                      <a:pt x="295739" y="101308"/>
                      <a:pt x="294047" y="108109"/>
                    </a:cubicBezTo>
                    <a:cubicBezTo>
                      <a:pt x="291909" y="115595"/>
                      <a:pt x="287803" y="122377"/>
                      <a:pt x="282167" y="127730"/>
                    </a:cubicBezTo>
                    <a:cubicBezTo>
                      <a:pt x="275192" y="134760"/>
                      <a:pt x="267408" y="140932"/>
                      <a:pt x="258978" y="146113"/>
                    </a:cubicBezTo>
                    <a:lnTo>
                      <a:pt x="291291" y="165163"/>
                    </a:lnTo>
                    <a:lnTo>
                      <a:pt x="272854" y="175165"/>
                    </a:lnTo>
                    <a:lnTo>
                      <a:pt x="240256" y="156115"/>
                    </a:lnTo>
                    <a:cubicBezTo>
                      <a:pt x="224736" y="163821"/>
                      <a:pt x="208504" y="169974"/>
                      <a:pt x="191786" y="174498"/>
                    </a:cubicBezTo>
                    <a:cubicBezTo>
                      <a:pt x="174299" y="179337"/>
                      <a:pt x="156432" y="182689"/>
                      <a:pt x="138375" y="184499"/>
                    </a:cubicBezTo>
                    <a:lnTo>
                      <a:pt x="121363" y="153924"/>
                    </a:lnTo>
                    <a:cubicBezTo>
                      <a:pt x="126134" y="153800"/>
                      <a:pt x="130896" y="153419"/>
                      <a:pt x="135619" y="152781"/>
                    </a:cubicBezTo>
                    <a:cubicBezTo>
                      <a:pt x="142775" y="151962"/>
                      <a:pt x="149884" y="150752"/>
                      <a:pt x="156908" y="149162"/>
                    </a:cubicBezTo>
                    <a:cubicBezTo>
                      <a:pt x="164701" y="147447"/>
                      <a:pt x="172969" y="145351"/>
                      <a:pt x="181712" y="142780"/>
                    </a:cubicBezTo>
                    <a:cubicBezTo>
                      <a:pt x="190209" y="140227"/>
                      <a:pt x="198496" y="137046"/>
                      <a:pt x="206517" y="133255"/>
                    </a:cubicBezTo>
                    <a:lnTo>
                      <a:pt x="155957" y="104013"/>
                    </a:lnTo>
                    <a:lnTo>
                      <a:pt x="149400" y="106299"/>
                    </a:lnTo>
                    <a:lnTo>
                      <a:pt x="142462" y="108395"/>
                    </a:lnTo>
                    <a:cubicBezTo>
                      <a:pt x="129727" y="112585"/>
                      <a:pt x="118132" y="115919"/>
                      <a:pt x="107488" y="117920"/>
                    </a:cubicBezTo>
                    <a:cubicBezTo>
                      <a:pt x="97722" y="120196"/>
                      <a:pt x="87761" y="121539"/>
                      <a:pt x="77741" y="121920"/>
                    </a:cubicBezTo>
                    <a:cubicBezTo>
                      <a:pt x="68896" y="122234"/>
                      <a:pt x="60048" y="121406"/>
                      <a:pt x="51415" y="119443"/>
                    </a:cubicBezTo>
                    <a:cubicBezTo>
                      <a:pt x="42878" y="117500"/>
                      <a:pt x="34677" y="114290"/>
                      <a:pt x="27086" y="109918"/>
                    </a:cubicBezTo>
                    <a:cubicBezTo>
                      <a:pt x="19112" y="105680"/>
                      <a:pt x="12168" y="99727"/>
                      <a:pt x="6748" y="92488"/>
                    </a:cubicBezTo>
                    <a:cubicBezTo>
                      <a:pt x="2671" y="86792"/>
                      <a:pt x="660" y="79867"/>
                      <a:pt x="1045" y="72866"/>
                    </a:cubicBezTo>
                    <a:cubicBezTo>
                      <a:pt x="1790" y="65599"/>
                      <a:pt x="4704" y="58731"/>
                      <a:pt x="9409" y="53149"/>
                    </a:cubicBezTo>
                    <a:cubicBezTo>
                      <a:pt x="15245" y="45786"/>
                      <a:pt x="22168" y="39367"/>
                      <a:pt x="29937" y="34099"/>
                    </a:cubicBezTo>
                    <a:lnTo>
                      <a:pt x="0" y="16764"/>
                    </a:lnTo>
                    <a:lnTo>
                      <a:pt x="17202" y="6763"/>
                    </a:lnTo>
                    <a:lnTo>
                      <a:pt x="46854" y="23908"/>
                    </a:lnTo>
                    <a:cubicBezTo>
                      <a:pt x="60783" y="17031"/>
                      <a:pt x="75408" y="11668"/>
                      <a:pt x="90476" y="7906"/>
                    </a:cubicBezTo>
                    <a:cubicBezTo>
                      <a:pt x="104808" y="4220"/>
                      <a:pt x="119387" y="1581"/>
                      <a:pt x="134098" y="0"/>
                    </a:cubicBezTo>
                    <a:close/>
                    <a:moveTo>
                      <a:pt x="62725" y="82963"/>
                    </a:moveTo>
                    <a:cubicBezTo>
                      <a:pt x="69375" y="86792"/>
                      <a:pt x="77045" y="88449"/>
                      <a:pt x="84679" y="87725"/>
                    </a:cubicBezTo>
                    <a:cubicBezTo>
                      <a:pt x="95005" y="86563"/>
                      <a:pt x="105172" y="84258"/>
                      <a:pt x="114996" y="80867"/>
                    </a:cubicBezTo>
                    <a:lnTo>
                      <a:pt x="67477" y="53340"/>
                    </a:lnTo>
                    <a:cubicBezTo>
                      <a:pt x="49990" y="64389"/>
                      <a:pt x="48374" y="74295"/>
                      <a:pt x="62725" y="82963"/>
                    </a:cubicBezTo>
                    <a:close/>
                    <a:moveTo>
                      <a:pt x="229516" y="96869"/>
                    </a:moveTo>
                    <a:cubicBezTo>
                      <a:pt x="222256" y="92945"/>
                      <a:pt x="213930" y="91449"/>
                      <a:pt x="205757" y="92583"/>
                    </a:cubicBezTo>
                    <a:cubicBezTo>
                      <a:pt x="194485" y="94088"/>
                      <a:pt x="183357" y="96545"/>
                      <a:pt x="172494" y="99917"/>
                    </a:cubicBezTo>
                    <a:lnTo>
                      <a:pt x="220013" y="127254"/>
                    </a:lnTo>
                    <a:cubicBezTo>
                      <a:pt x="239971" y="114586"/>
                      <a:pt x="243202" y="104394"/>
                      <a:pt x="229516" y="96488"/>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9" name="Google Shape;2979;p37">
              <a:extLst>
                <a:ext uri="{FF2B5EF4-FFF2-40B4-BE49-F238E27FC236}">
                  <a16:creationId xmlns:a16="http://schemas.microsoft.com/office/drawing/2014/main" id="{24BBBAF7-B20B-4300-944C-9DA5F386D716}"/>
                </a:ext>
              </a:extLst>
            </p:cNvPr>
            <p:cNvSpPr/>
            <p:nvPr/>
          </p:nvSpPr>
          <p:spPr>
            <a:xfrm>
              <a:off x="3754828" y="439689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2980;p37">
              <a:extLst>
                <a:ext uri="{FF2B5EF4-FFF2-40B4-BE49-F238E27FC236}">
                  <a16:creationId xmlns:a16="http://schemas.microsoft.com/office/drawing/2014/main" id="{C4C1806E-A61A-4B3A-9176-EE8A242B19D3}"/>
                </a:ext>
              </a:extLst>
            </p:cNvPr>
            <p:cNvSpPr/>
            <p:nvPr/>
          </p:nvSpPr>
          <p:spPr>
            <a:xfrm>
              <a:off x="4924079" y="375300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2981;p37">
              <a:extLst>
                <a:ext uri="{FF2B5EF4-FFF2-40B4-BE49-F238E27FC236}">
                  <a16:creationId xmlns:a16="http://schemas.microsoft.com/office/drawing/2014/main" id="{E2566BCE-1D09-4291-AF99-307FAFC4D228}"/>
                </a:ext>
              </a:extLst>
            </p:cNvPr>
            <p:cNvSpPr/>
            <p:nvPr/>
          </p:nvSpPr>
          <p:spPr>
            <a:xfrm>
              <a:off x="3741903" y="316188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2982;p37">
              <a:extLst>
                <a:ext uri="{FF2B5EF4-FFF2-40B4-BE49-F238E27FC236}">
                  <a16:creationId xmlns:a16="http://schemas.microsoft.com/office/drawing/2014/main" id="{9D9C5D8D-FAEE-4D7F-92A1-7B8B5AE8712D}"/>
                </a:ext>
              </a:extLst>
            </p:cNvPr>
            <p:cNvSpPr/>
            <p:nvPr/>
          </p:nvSpPr>
          <p:spPr>
            <a:xfrm>
              <a:off x="2152775" y="4481289"/>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2983;p37">
              <a:extLst>
                <a:ext uri="{FF2B5EF4-FFF2-40B4-BE49-F238E27FC236}">
                  <a16:creationId xmlns:a16="http://schemas.microsoft.com/office/drawing/2014/main" id="{16F2DF05-D8CF-447D-AB61-A2DD98BE0948}"/>
                </a:ext>
              </a:extLst>
            </p:cNvPr>
            <p:cNvSpPr/>
            <p:nvPr/>
          </p:nvSpPr>
          <p:spPr>
            <a:xfrm>
              <a:off x="5481476" y="455663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4" name="Google Shape;2984;p37">
              <a:extLst>
                <a:ext uri="{FF2B5EF4-FFF2-40B4-BE49-F238E27FC236}">
                  <a16:creationId xmlns:a16="http://schemas.microsoft.com/office/drawing/2014/main" id="{D428C6A9-DEA2-4AB7-B3DF-C8C2808243E9}"/>
                </a:ext>
              </a:extLst>
            </p:cNvPr>
            <p:cNvGrpSpPr/>
            <p:nvPr/>
          </p:nvGrpSpPr>
          <p:grpSpPr>
            <a:xfrm>
              <a:off x="3781914" y="3000342"/>
              <a:ext cx="883852" cy="621125"/>
              <a:chOff x="5591539" y="3742467"/>
              <a:chExt cx="883852" cy="621125"/>
            </a:xfrm>
          </p:grpSpPr>
          <p:sp>
            <p:nvSpPr>
              <p:cNvPr id="612" name="Google Shape;2985;p37">
                <a:extLst>
                  <a:ext uri="{FF2B5EF4-FFF2-40B4-BE49-F238E27FC236}">
                    <a16:creationId xmlns:a16="http://schemas.microsoft.com/office/drawing/2014/main" id="{839DF307-0D80-4772-A92E-6907C69BC0BE}"/>
                  </a:ext>
                </a:extLst>
              </p:cNvPr>
              <p:cNvSpPr/>
              <p:nvPr/>
            </p:nvSpPr>
            <p:spPr>
              <a:xfrm>
                <a:off x="5591539" y="3852100"/>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2986;p37">
                <a:extLst>
                  <a:ext uri="{FF2B5EF4-FFF2-40B4-BE49-F238E27FC236}">
                    <a16:creationId xmlns:a16="http://schemas.microsoft.com/office/drawing/2014/main" id="{6784DDD2-8D25-4E1F-B61D-B6696CB7CD2F}"/>
                  </a:ext>
                </a:extLst>
              </p:cNvPr>
              <p:cNvSpPr/>
              <p:nvPr/>
            </p:nvSpPr>
            <p:spPr>
              <a:xfrm>
                <a:off x="5591633" y="3995166"/>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2987;p37">
                <a:extLst>
                  <a:ext uri="{FF2B5EF4-FFF2-40B4-BE49-F238E27FC236}">
                    <a16:creationId xmlns:a16="http://schemas.microsoft.com/office/drawing/2014/main" id="{96895DC9-0C50-44BB-9C0E-EA07C6DE660F}"/>
                  </a:ext>
                </a:extLst>
              </p:cNvPr>
              <p:cNvSpPr/>
              <p:nvPr/>
            </p:nvSpPr>
            <p:spPr>
              <a:xfrm>
                <a:off x="6408864" y="3998214"/>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2988;p37">
                <a:extLst>
                  <a:ext uri="{FF2B5EF4-FFF2-40B4-BE49-F238E27FC236}">
                    <a16:creationId xmlns:a16="http://schemas.microsoft.com/office/drawing/2014/main" id="{1355FEF5-1F1D-4BB8-9889-A8086F7114BA}"/>
                  </a:ext>
                </a:extLst>
              </p:cNvPr>
              <p:cNvSpPr/>
              <p:nvPr/>
            </p:nvSpPr>
            <p:spPr>
              <a:xfrm>
                <a:off x="5591539" y="374246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2989;p37">
                <a:extLst>
                  <a:ext uri="{FF2B5EF4-FFF2-40B4-BE49-F238E27FC236}">
                    <a16:creationId xmlns:a16="http://schemas.microsoft.com/office/drawing/2014/main" id="{6FFE32B1-FAF5-4686-96CC-8CE23EE64ED9}"/>
                  </a:ext>
                </a:extLst>
              </p:cNvPr>
              <p:cNvSpPr/>
              <p:nvPr/>
            </p:nvSpPr>
            <p:spPr>
              <a:xfrm>
                <a:off x="5717159" y="3812071"/>
                <a:ext cx="632686" cy="366117"/>
              </a:xfrm>
              <a:custGeom>
                <a:avLst/>
                <a:gdLst/>
                <a:ahLst/>
                <a:cxnLst/>
                <a:rect l="l" t="t" r="r" b="b"/>
                <a:pathLst>
                  <a:path w="632686" h="366117" extrusionOk="0">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1"/>
                      <a:pt x="92587" y="53650"/>
                    </a:cubicBezTo>
                    <a:cubicBezTo>
                      <a:pt x="216136" y="-17883"/>
                      <a:pt x="416476" y="-17883"/>
                      <a:pt x="540025" y="53650"/>
                    </a:cubicBezTo>
                    <a:cubicBezTo>
                      <a:pt x="606646" y="92131"/>
                      <a:pt x="637344"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2990;p37">
                <a:extLst>
                  <a:ext uri="{FF2B5EF4-FFF2-40B4-BE49-F238E27FC236}">
                    <a16:creationId xmlns:a16="http://schemas.microsoft.com/office/drawing/2014/main" id="{D9093AA5-7C3B-4CB2-A0DE-CA871B1754AF}"/>
                  </a:ext>
                </a:extLst>
              </p:cNvPr>
              <p:cNvSpPr/>
              <p:nvPr/>
            </p:nvSpPr>
            <p:spPr>
              <a:xfrm>
                <a:off x="5717749" y="3833979"/>
                <a:ext cx="631526" cy="344209"/>
              </a:xfrm>
              <a:custGeom>
                <a:avLst/>
                <a:gdLst/>
                <a:ahLst/>
                <a:cxnLst/>
                <a:rect l="l" t="t" r="r" b="b"/>
                <a:pathLst>
                  <a:path w="631526" h="344209" extrusionOk="0">
                    <a:moveTo>
                      <a:pt x="631527" y="172140"/>
                    </a:moveTo>
                    <a:cubicBezTo>
                      <a:pt x="626965" y="215193"/>
                      <a:pt x="596363" y="257865"/>
                      <a:pt x="539435" y="290631"/>
                    </a:cubicBezTo>
                    <a:cubicBezTo>
                      <a:pt x="415886" y="362069"/>
                      <a:pt x="215546" y="362069"/>
                      <a:pt x="91997" y="290631"/>
                    </a:cubicBezTo>
                    <a:cubicBezTo>
                      <a:pt x="34974" y="257675"/>
                      <a:pt x="4372" y="215193"/>
                      <a:pt x="0" y="172140"/>
                    </a:cubicBezTo>
                    <a:cubicBezTo>
                      <a:pt x="4372" y="129088"/>
                      <a:pt x="35069" y="86415"/>
                      <a:pt x="91997" y="53649"/>
                    </a:cubicBezTo>
                    <a:cubicBezTo>
                      <a:pt x="215546" y="-17883"/>
                      <a:pt x="415886" y="-17883"/>
                      <a:pt x="539435" y="53649"/>
                    </a:cubicBezTo>
                    <a:cubicBezTo>
                      <a:pt x="596363" y="86701"/>
                      <a:pt x="626965" y="129088"/>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2991;p37">
                <a:extLst>
                  <a:ext uri="{FF2B5EF4-FFF2-40B4-BE49-F238E27FC236}">
                    <a16:creationId xmlns:a16="http://schemas.microsoft.com/office/drawing/2014/main" id="{16FAD2FE-A425-4FDD-9894-4854FB03032E}"/>
                  </a:ext>
                </a:extLst>
              </p:cNvPr>
              <p:cNvSpPr/>
              <p:nvPr/>
            </p:nvSpPr>
            <p:spPr>
              <a:xfrm>
                <a:off x="5879313" y="3916870"/>
                <a:ext cx="294875" cy="185070"/>
              </a:xfrm>
              <a:custGeom>
                <a:avLst/>
                <a:gdLst/>
                <a:ahLst/>
                <a:cxnLst/>
                <a:rect l="l" t="t" r="r" b="b"/>
                <a:pathLst>
                  <a:path w="294875" h="185070" extrusionOk="0">
                    <a:moveTo>
                      <a:pt x="149495" y="29337"/>
                    </a:moveTo>
                    <a:cubicBezTo>
                      <a:pt x="145608" y="29328"/>
                      <a:pt x="141730" y="29642"/>
                      <a:pt x="137900" y="30289"/>
                    </a:cubicBezTo>
                    <a:cubicBezTo>
                      <a:pt x="132673" y="31052"/>
                      <a:pt x="126876" y="32099"/>
                      <a:pt x="120413" y="33433"/>
                    </a:cubicBezTo>
                    <a:cubicBezTo>
                      <a:pt x="113950" y="34766"/>
                      <a:pt x="107298" y="36576"/>
                      <a:pt x="100265" y="38576"/>
                    </a:cubicBezTo>
                    <a:cubicBezTo>
                      <a:pt x="93517" y="40672"/>
                      <a:pt x="86912" y="43215"/>
                      <a:pt x="80497" y="46196"/>
                    </a:cubicBezTo>
                    <a:lnTo>
                      <a:pt x="131247" y="75629"/>
                    </a:lnTo>
                    <a:lnTo>
                      <a:pt x="140751" y="72390"/>
                    </a:lnTo>
                    <a:cubicBezTo>
                      <a:pt x="153676" y="68104"/>
                      <a:pt x="165841" y="64389"/>
                      <a:pt x="177341" y="61436"/>
                    </a:cubicBezTo>
                    <a:cubicBezTo>
                      <a:pt x="188099" y="58522"/>
                      <a:pt x="199114" y="56674"/>
                      <a:pt x="210224" y="55912"/>
                    </a:cubicBezTo>
                    <a:cubicBezTo>
                      <a:pt x="220374" y="55302"/>
                      <a:pt x="230571" y="56007"/>
                      <a:pt x="240541" y="58007"/>
                    </a:cubicBezTo>
                    <a:cubicBezTo>
                      <a:pt x="250586" y="60227"/>
                      <a:pt x="260214" y="64056"/>
                      <a:pt x="269052" y="69342"/>
                    </a:cubicBezTo>
                    <a:cubicBezTo>
                      <a:pt x="277853" y="73705"/>
                      <a:pt x="285380" y="80267"/>
                      <a:pt x="290911" y="88392"/>
                    </a:cubicBezTo>
                    <a:cubicBezTo>
                      <a:pt x="294627" y="94317"/>
                      <a:pt x="295796" y="101498"/>
                      <a:pt x="294142" y="108299"/>
                    </a:cubicBezTo>
                    <a:cubicBezTo>
                      <a:pt x="291985" y="115776"/>
                      <a:pt x="287889" y="122549"/>
                      <a:pt x="282262" y="127921"/>
                    </a:cubicBezTo>
                    <a:cubicBezTo>
                      <a:pt x="275420" y="134998"/>
                      <a:pt x="267760" y="141227"/>
                      <a:pt x="259453" y="146495"/>
                    </a:cubicBezTo>
                    <a:lnTo>
                      <a:pt x="291766" y="165545"/>
                    </a:lnTo>
                    <a:lnTo>
                      <a:pt x="274089" y="175736"/>
                    </a:lnTo>
                    <a:lnTo>
                      <a:pt x="241491" y="156686"/>
                    </a:lnTo>
                    <a:cubicBezTo>
                      <a:pt x="225972" y="164392"/>
                      <a:pt x="209739" y="170545"/>
                      <a:pt x="193022" y="175070"/>
                    </a:cubicBezTo>
                    <a:cubicBezTo>
                      <a:pt x="175535" y="179908"/>
                      <a:pt x="157668" y="183252"/>
                      <a:pt x="139611" y="185071"/>
                    </a:cubicBezTo>
                    <a:lnTo>
                      <a:pt x="122599" y="154496"/>
                    </a:lnTo>
                    <a:cubicBezTo>
                      <a:pt x="127332" y="154372"/>
                      <a:pt x="132065" y="153991"/>
                      <a:pt x="136759" y="153353"/>
                    </a:cubicBezTo>
                    <a:cubicBezTo>
                      <a:pt x="143127" y="152590"/>
                      <a:pt x="150255" y="151447"/>
                      <a:pt x="158143" y="149733"/>
                    </a:cubicBezTo>
                    <a:cubicBezTo>
                      <a:pt x="166031" y="148019"/>
                      <a:pt x="174204" y="145923"/>
                      <a:pt x="182948" y="143351"/>
                    </a:cubicBezTo>
                    <a:cubicBezTo>
                      <a:pt x="191435" y="140779"/>
                      <a:pt x="199722" y="137598"/>
                      <a:pt x="207753" y="133826"/>
                    </a:cubicBezTo>
                    <a:lnTo>
                      <a:pt x="157193" y="104585"/>
                    </a:lnTo>
                    <a:lnTo>
                      <a:pt x="150635" y="106871"/>
                    </a:lnTo>
                    <a:lnTo>
                      <a:pt x="143697" y="108966"/>
                    </a:lnTo>
                    <a:cubicBezTo>
                      <a:pt x="130962" y="113157"/>
                      <a:pt x="119368" y="116491"/>
                      <a:pt x="108723" y="118491"/>
                    </a:cubicBezTo>
                    <a:cubicBezTo>
                      <a:pt x="98953" y="120767"/>
                      <a:pt x="88993" y="122101"/>
                      <a:pt x="78976" y="122491"/>
                    </a:cubicBezTo>
                    <a:cubicBezTo>
                      <a:pt x="70128" y="122758"/>
                      <a:pt x="61290" y="121929"/>
                      <a:pt x="52651" y="120015"/>
                    </a:cubicBezTo>
                    <a:cubicBezTo>
                      <a:pt x="44117" y="118043"/>
                      <a:pt x="35924" y="114833"/>
                      <a:pt x="28321" y="110490"/>
                    </a:cubicBezTo>
                    <a:cubicBezTo>
                      <a:pt x="19958" y="106137"/>
                      <a:pt x="12707" y="99908"/>
                      <a:pt x="7128" y="92297"/>
                    </a:cubicBezTo>
                    <a:cubicBezTo>
                      <a:pt x="3070" y="86592"/>
                      <a:pt x="1055" y="79677"/>
                      <a:pt x="1426" y="72676"/>
                    </a:cubicBezTo>
                    <a:cubicBezTo>
                      <a:pt x="2167" y="65380"/>
                      <a:pt x="5085" y="58474"/>
                      <a:pt x="9789" y="52864"/>
                    </a:cubicBezTo>
                    <a:cubicBezTo>
                      <a:pt x="15596" y="45482"/>
                      <a:pt x="22524" y="39053"/>
                      <a:pt x="30317" y="33814"/>
                    </a:cubicBezTo>
                    <a:lnTo>
                      <a:pt x="0" y="16954"/>
                    </a:lnTo>
                    <a:lnTo>
                      <a:pt x="17582" y="6763"/>
                    </a:lnTo>
                    <a:lnTo>
                      <a:pt x="47329" y="23908"/>
                    </a:lnTo>
                    <a:cubicBezTo>
                      <a:pt x="61214" y="17002"/>
                      <a:pt x="75812" y="11639"/>
                      <a:pt x="90856" y="7906"/>
                    </a:cubicBezTo>
                    <a:cubicBezTo>
                      <a:pt x="105188" y="4239"/>
                      <a:pt x="119767" y="1591"/>
                      <a:pt x="134479" y="0"/>
                    </a:cubicBezTo>
                    <a:close/>
                    <a:moveTo>
                      <a:pt x="63105" y="82772"/>
                    </a:moveTo>
                    <a:cubicBezTo>
                      <a:pt x="69786" y="86601"/>
                      <a:pt x="77494" y="88259"/>
                      <a:pt x="85154" y="87535"/>
                    </a:cubicBezTo>
                    <a:cubicBezTo>
                      <a:pt x="95475" y="86325"/>
                      <a:pt x="105635" y="84029"/>
                      <a:pt x="115471" y="80677"/>
                    </a:cubicBezTo>
                    <a:lnTo>
                      <a:pt x="67952" y="53149"/>
                    </a:lnTo>
                    <a:cubicBezTo>
                      <a:pt x="50370" y="64579"/>
                      <a:pt x="48849" y="74104"/>
                      <a:pt x="63105" y="82772"/>
                    </a:cubicBezTo>
                    <a:close/>
                    <a:moveTo>
                      <a:pt x="229992" y="96679"/>
                    </a:moveTo>
                    <a:cubicBezTo>
                      <a:pt x="222750" y="92697"/>
                      <a:pt x="214405" y="91192"/>
                      <a:pt x="206232" y="92393"/>
                    </a:cubicBezTo>
                    <a:cubicBezTo>
                      <a:pt x="194961" y="93897"/>
                      <a:pt x="183832" y="96355"/>
                      <a:pt x="172969" y="99727"/>
                    </a:cubicBezTo>
                    <a:lnTo>
                      <a:pt x="220488" y="127063"/>
                    </a:lnTo>
                    <a:cubicBezTo>
                      <a:pt x="240446" y="114776"/>
                      <a:pt x="243677" y="104585"/>
                      <a:pt x="22999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2992;p37">
                <a:extLst>
                  <a:ext uri="{FF2B5EF4-FFF2-40B4-BE49-F238E27FC236}">
                    <a16:creationId xmlns:a16="http://schemas.microsoft.com/office/drawing/2014/main" id="{395EFD07-9424-4846-8CE8-18791E55C928}"/>
                  </a:ext>
                </a:extLst>
              </p:cNvPr>
              <p:cNvSpPr/>
              <p:nvPr/>
            </p:nvSpPr>
            <p:spPr>
              <a:xfrm>
                <a:off x="6001532" y="4053935"/>
                <a:ext cx="19007" cy="25527"/>
              </a:xfrm>
              <a:custGeom>
                <a:avLst/>
                <a:gdLst/>
                <a:ahLst/>
                <a:cxnLst/>
                <a:rect l="l" t="t" r="r" b="b"/>
                <a:pathLst>
                  <a:path w="19007" h="25527" extrusionOk="0">
                    <a:moveTo>
                      <a:pt x="0" y="17241"/>
                    </a:moveTo>
                    <a:cubicBezTo>
                      <a:pt x="475"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 name="Google Shape;2993;p37">
                <a:extLst>
                  <a:ext uri="{FF2B5EF4-FFF2-40B4-BE49-F238E27FC236}">
                    <a16:creationId xmlns:a16="http://schemas.microsoft.com/office/drawing/2014/main" id="{F1EF5B43-85A1-4773-9CFD-B84D307DF322}"/>
                  </a:ext>
                </a:extLst>
              </p:cNvPr>
              <p:cNvSpPr/>
              <p:nvPr/>
            </p:nvSpPr>
            <p:spPr>
              <a:xfrm>
                <a:off x="6128693" y="4064889"/>
                <a:ext cx="42006" cy="19716"/>
              </a:xfrm>
              <a:custGeom>
                <a:avLst/>
                <a:gdLst/>
                <a:ahLst/>
                <a:cxnLst/>
                <a:rect l="l" t="t" r="r" b="b"/>
                <a:pathLst>
                  <a:path w="42006" h="19716" extrusionOk="0">
                    <a:moveTo>
                      <a:pt x="42007" y="17145"/>
                    </a:moveTo>
                    <a:lnTo>
                      <a:pt x="42007" y="0"/>
                    </a:lnTo>
                    <a:lnTo>
                      <a:pt x="0" y="3143"/>
                    </a:lnTo>
                    <a:lnTo>
                      <a:pt x="24045"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 name="Google Shape;2994;p37">
                <a:extLst>
                  <a:ext uri="{FF2B5EF4-FFF2-40B4-BE49-F238E27FC236}">
                    <a16:creationId xmlns:a16="http://schemas.microsoft.com/office/drawing/2014/main" id="{C3678E79-53CD-4888-AD49-E8601DCF06FD}"/>
                  </a:ext>
                </a:extLst>
              </p:cNvPr>
              <p:cNvSpPr/>
              <p:nvPr/>
            </p:nvSpPr>
            <p:spPr>
              <a:xfrm>
                <a:off x="6142758" y="4001642"/>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 name="Google Shape;2995;p37">
                <a:extLst>
                  <a:ext uri="{FF2B5EF4-FFF2-40B4-BE49-F238E27FC236}">
                    <a16:creationId xmlns:a16="http://schemas.microsoft.com/office/drawing/2014/main" id="{6A0F6DFE-7F97-4C1C-A48E-F35C859EEE79}"/>
                  </a:ext>
                </a:extLst>
              </p:cNvPr>
              <p:cNvSpPr/>
              <p:nvPr/>
            </p:nvSpPr>
            <p:spPr>
              <a:xfrm>
                <a:off x="6043729" y="4008024"/>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2996;p37">
                <a:extLst>
                  <a:ext uri="{FF2B5EF4-FFF2-40B4-BE49-F238E27FC236}">
                    <a16:creationId xmlns:a16="http://schemas.microsoft.com/office/drawing/2014/main" id="{75DFD6C3-C2D2-4C17-9BCE-1F1E9842F498}"/>
                  </a:ext>
                </a:extLst>
              </p:cNvPr>
              <p:cNvSpPr/>
              <p:nvPr/>
            </p:nvSpPr>
            <p:spPr>
              <a:xfrm>
                <a:off x="5947360" y="3952875"/>
                <a:ext cx="58923" cy="38957"/>
              </a:xfrm>
              <a:custGeom>
                <a:avLst/>
                <a:gdLst/>
                <a:ahLst/>
                <a:cxnLst/>
                <a:rect l="l" t="t" r="r" b="b"/>
                <a:pathLst>
                  <a:path w="58923" h="38957" extrusionOk="0">
                    <a:moveTo>
                      <a:pt x="0" y="11049"/>
                    </a:moveTo>
                    <a:lnTo>
                      <a:pt x="48944" y="38957"/>
                    </a:lnTo>
                    <a:lnTo>
                      <a:pt x="58923" y="31623"/>
                    </a:lnTo>
                    <a:cubicBezTo>
                      <a:pt x="58923" y="31623"/>
                      <a:pt x="52841" y="24574"/>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2997;p37">
                <a:extLst>
                  <a:ext uri="{FF2B5EF4-FFF2-40B4-BE49-F238E27FC236}">
                    <a16:creationId xmlns:a16="http://schemas.microsoft.com/office/drawing/2014/main" id="{5D6914DA-9657-44E3-888B-36A1F9F729A2}"/>
                  </a:ext>
                </a:extLst>
              </p:cNvPr>
              <p:cNvSpPr/>
              <p:nvPr/>
            </p:nvSpPr>
            <p:spPr>
              <a:xfrm>
                <a:off x="6001532" y="3921728"/>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 name="Google Shape;2998;p37">
                <a:extLst>
                  <a:ext uri="{FF2B5EF4-FFF2-40B4-BE49-F238E27FC236}">
                    <a16:creationId xmlns:a16="http://schemas.microsoft.com/office/drawing/2014/main" id="{B4DEF5D8-07AC-466D-B972-5EA0EE76CFE6}"/>
                  </a:ext>
                </a:extLst>
              </p:cNvPr>
              <p:cNvSpPr/>
              <p:nvPr/>
            </p:nvSpPr>
            <p:spPr>
              <a:xfrm>
                <a:off x="5879313" y="3916680"/>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 name="Google Shape;2999;p37">
                <a:extLst>
                  <a:ext uri="{FF2B5EF4-FFF2-40B4-BE49-F238E27FC236}">
                    <a16:creationId xmlns:a16="http://schemas.microsoft.com/office/drawing/2014/main" id="{59C0FF3B-266E-4509-BABF-EF717A763255}"/>
                  </a:ext>
                </a:extLst>
              </p:cNvPr>
              <p:cNvSpPr/>
              <p:nvPr/>
            </p:nvSpPr>
            <p:spPr>
              <a:xfrm>
                <a:off x="5880264" y="3974210"/>
                <a:ext cx="30412" cy="30289"/>
              </a:xfrm>
              <a:custGeom>
                <a:avLst/>
                <a:gdLst/>
                <a:ahLst/>
                <a:cxnLst/>
                <a:rect l="l" t="t" r="r" b="b"/>
                <a:pathLst>
                  <a:path w="30412" h="30289" extrusionOk="0">
                    <a:moveTo>
                      <a:pt x="0" y="17907"/>
                    </a:moveTo>
                    <a:lnTo>
                      <a:pt x="0" y="0"/>
                    </a:lnTo>
                    <a:lnTo>
                      <a:pt x="30412" y="0"/>
                    </a:lnTo>
                    <a:lnTo>
                      <a:pt x="23094" y="16002"/>
                    </a:lnTo>
                    <a:lnTo>
                      <a:pt x="10074" y="3029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3000;p37">
                <a:extLst>
                  <a:ext uri="{FF2B5EF4-FFF2-40B4-BE49-F238E27FC236}">
                    <a16:creationId xmlns:a16="http://schemas.microsoft.com/office/drawing/2014/main" id="{4981F3FA-EA8E-4A59-A81F-AA30B198DBF1}"/>
                  </a:ext>
                </a:extLst>
              </p:cNvPr>
              <p:cNvSpPr/>
              <p:nvPr/>
            </p:nvSpPr>
            <p:spPr>
              <a:xfrm>
                <a:off x="5879313" y="3898868"/>
                <a:ext cx="294881" cy="185547"/>
              </a:xfrm>
              <a:custGeom>
                <a:avLst/>
                <a:gdLst/>
                <a:ahLst/>
                <a:cxnLst/>
                <a:rect l="l" t="t" r="r" b="b"/>
                <a:pathLst>
                  <a:path w="294881" h="185547" extrusionOk="0">
                    <a:moveTo>
                      <a:pt x="149495" y="30194"/>
                    </a:moveTo>
                    <a:cubicBezTo>
                      <a:pt x="145608" y="30185"/>
                      <a:pt x="141730" y="30499"/>
                      <a:pt x="137900" y="31147"/>
                    </a:cubicBezTo>
                    <a:cubicBezTo>
                      <a:pt x="132673" y="31909"/>
                      <a:pt x="126876" y="32957"/>
                      <a:pt x="120413" y="34290"/>
                    </a:cubicBezTo>
                    <a:cubicBezTo>
                      <a:pt x="113950" y="35624"/>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60"/>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64" y="180365"/>
                      <a:pt x="157297" y="183737"/>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442"/>
                    </a:cubicBezTo>
                    <a:lnTo>
                      <a:pt x="143317" y="109538"/>
                    </a:lnTo>
                    <a:cubicBezTo>
                      <a:pt x="130582" y="113729"/>
                      <a:pt x="118987" y="116967"/>
                      <a:pt x="108343" y="119063"/>
                    </a:cubicBezTo>
                    <a:cubicBezTo>
                      <a:pt x="98573" y="121339"/>
                      <a:pt x="88613" y="122673"/>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75"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9"/>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534"/>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5" name="Google Shape;3001;p37">
              <a:extLst>
                <a:ext uri="{FF2B5EF4-FFF2-40B4-BE49-F238E27FC236}">
                  <a16:creationId xmlns:a16="http://schemas.microsoft.com/office/drawing/2014/main" id="{9396A80F-5968-4E96-963A-6FA996266ECB}"/>
                </a:ext>
              </a:extLst>
            </p:cNvPr>
            <p:cNvGrpSpPr/>
            <p:nvPr/>
          </p:nvGrpSpPr>
          <p:grpSpPr>
            <a:xfrm>
              <a:off x="3781914" y="2856896"/>
              <a:ext cx="883852" cy="621029"/>
              <a:chOff x="5591539" y="3599021"/>
              <a:chExt cx="883852" cy="621029"/>
            </a:xfrm>
          </p:grpSpPr>
          <p:sp>
            <p:nvSpPr>
              <p:cNvPr id="596" name="Google Shape;3002;p37">
                <a:extLst>
                  <a:ext uri="{FF2B5EF4-FFF2-40B4-BE49-F238E27FC236}">
                    <a16:creationId xmlns:a16="http://schemas.microsoft.com/office/drawing/2014/main" id="{156D69AD-9F84-44C5-BBA5-463B2C2B33A8}"/>
                  </a:ext>
                </a:extLst>
              </p:cNvPr>
              <p:cNvSpPr/>
              <p:nvPr/>
            </p:nvSpPr>
            <p:spPr>
              <a:xfrm>
                <a:off x="5591539" y="370855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3003;p37">
                <a:extLst>
                  <a:ext uri="{FF2B5EF4-FFF2-40B4-BE49-F238E27FC236}">
                    <a16:creationId xmlns:a16="http://schemas.microsoft.com/office/drawing/2014/main" id="{6CAD88BF-7E96-4F3E-B54C-084AF80BB983}"/>
                  </a:ext>
                </a:extLst>
              </p:cNvPr>
              <p:cNvSpPr/>
              <p:nvPr/>
            </p:nvSpPr>
            <p:spPr>
              <a:xfrm>
                <a:off x="5591633" y="3851719"/>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3004;p37">
                <a:extLst>
                  <a:ext uri="{FF2B5EF4-FFF2-40B4-BE49-F238E27FC236}">
                    <a16:creationId xmlns:a16="http://schemas.microsoft.com/office/drawing/2014/main" id="{00B68967-7688-4721-BA88-3C12EA99A15F}"/>
                  </a:ext>
                </a:extLst>
              </p:cNvPr>
              <p:cNvSpPr/>
              <p:nvPr/>
            </p:nvSpPr>
            <p:spPr>
              <a:xfrm>
                <a:off x="6408864" y="3854767"/>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3005;p37">
                <a:extLst>
                  <a:ext uri="{FF2B5EF4-FFF2-40B4-BE49-F238E27FC236}">
                    <a16:creationId xmlns:a16="http://schemas.microsoft.com/office/drawing/2014/main" id="{C9999EB6-94FE-4348-8159-A708457BB6C9}"/>
                  </a:ext>
                </a:extLst>
              </p:cNvPr>
              <p:cNvSpPr/>
              <p:nvPr/>
            </p:nvSpPr>
            <p:spPr>
              <a:xfrm>
                <a:off x="5591539" y="359902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3006;p37">
                <a:extLst>
                  <a:ext uri="{FF2B5EF4-FFF2-40B4-BE49-F238E27FC236}">
                    <a16:creationId xmlns:a16="http://schemas.microsoft.com/office/drawing/2014/main" id="{EB3DAC3D-E429-44CA-AB07-B93664E5ED1F}"/>
                  </a:ext>
                </a:extLst>
              </p:cNvPr>
              <p:cNvSpPr/>
              <p:nvPr/>
            </p:nvSpPr>
            <p:spPr>
              <a:xfrm>
                <a:off x="5717159" y="3668625"/>
                <a:ext cx="632686" cy="366117"/>
              </a:xfrm>
              <a:custGeom>
                <a:avLst/>
                <a:gdLst/>
                <a:ahLst/>
                <a:cxnLst/>
                <a:rect l="l" t="t" r="r" b="b"/>
                <a:pathLst>
                  <a:path w="632686" h="366117" extrusionOk="0">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0"/>
                      <a:pt x="92587" y="53650"/>
                    </a:cubicBezTo>
                    <a:cubicBezTo>
                      <a:pt x="216136" y="-17883"/>
                      <a:pt x="416476" y="-17883"/>
                      <a:pt x="540025" y="53650"/>
                    </a:cubicBezTo>
                    <a:cubicBezTo>
                      <a:pt x="606646" y="92130"/>
                      <a:pt x="637344"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3007;p37">
                <a:extLst>
                  <a:ext uri="{FF2B5EF4-FFF2-40B4-BE49-F238E27FC236}">
                    <a16:creationId xmlns:a16="http://schemas.microsoft.com/office/drawing/2014/main" id="{D8AD34FF-8B93-40F6-B04A-4852F1EB7562}"/>
                  </a:ext>
                </a:extLst>
              </p:cNvPr>
              <p:cNvSpPr/>
              <p:nvPr/>
            </p:nvSpPr>
            <p:spPr>
              <a:xfrm>
                <a:off x="5717749" y="3690532"/>
                <a:ext cx="631526" cy="344209"/>
              </a:xfrm>
              <a:custGeom>
                <a:avLst/>
                <a:gdLst/>
                <a:ahLst/>
                <a:cxnLst/>
                <a:rect l="l" t="t" r="r" b="b"/>
                <a:pathLst>
                  <a:path w="631526" h="344209" extrusionOk="0">
                    <a:moveTo>
                      <a:pt x="631527" y="172141"/>
                    </a:moveTo>
                    <a:cubicBezTo>
                      <a:pt x="626965" y="215194"/>
                      <a:pt x="596363" y="257866"/>
                      <a:pt x="539435" y="290632"/>
                    </a:cubicBezTo>
                    <a:cubicBezTo>
                      <a:pt x="415886" y="362069"/>
                      <a:pt x="215546" y="362069"/>
                      <a:pt x="91997" y="290632"/>
                    </a:cubicBezTo>
                    <a:cubicBezTo>
                      <a:pt x="34974" y="257675"/>
                      <a:pt x="4372" y="215194"/>
                      <a:pt x="0" y="172141"/>
                    </a:cubicBezTo>
                    <a:cubicBezTo>
                      <a:pt x="4372" y="129088"/>
                      <a:pt x="35069" y="86416"/>
                      <a:pt x="91997" y="53650"/>
                    </a:cubicBezTo>
                    <a:cubicBezTo>
                      <a:pt x="215546" y="-17883"/>
                      <a:pt x="415886" y="-17883"/>
                      <a:pt x="539435" y="53650"/>
                    </a:cubicBezTo>
                    <a:cubicBezTo>
                      <a:pt x="596363" y="86701"/>
                      <a:pt x="626965" y="128992"/>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3008;p37">
                <a:extLst>
                  <a:ext uri="{FF2B5EF4-FFF2-40B4-BE49-F238E27FC236}">
                    <a16:creationId xmlns:a16="http://schemas.microsoft.com/office/drawing/2014/main" id="{33DABA6F-2845-4BEB-89F8-6EB2CDF31A27}"/>
                  </a:ext>
                </a:extLst>
              </p:cNvPr>
              <p:cNvSpPr/>
              <p:nvPr/>
            </p:nvSpPr>
            <p:spPr>
              <a:xfrm>
                <a:off x="5879313" y="3772757"/>
                <a:ext cx="294875" cy="185547"/>
              </a:xfrm>
              <a:custGeom>
                <a:avLst/>
                <a:gdLst/>
                <a:ahLst/>
                <a:cxnLst/>
                <a:rect l="l" t="t" r="r" b="b"/>
                <a:pathLst>
                  <a:path w="294875" h="185547" extrusionOk="0">
                    <a:moveTo>
                      <a:pt x="149495" y="30004"/>
                    </a:moveTo>
                    <a:cubicBezTo>
                      <a:pt x="145608" y="29994"/>
                      <a:pt x="141730" y="30309"/>
                      <a:pt x="137900" y="30956"/>
                    </a:cubicBezTo>
                    <a:cubicBezTo>
                      <a:pt x="132673" y="31718"/>
                      <a:pt x="126876" y="32766"/>
                      <a:pt x="120413" y="34100"/>
                    </a:cubicBezTo>
                    <a:cubicBezTo>
                      <a:pt x="113950" y="35433"/>
                      <a:pt x="107298" y="37243"/>
                      <a:pt x="100265" y="39243"/>
                    </a:cubicBezTo>
                    <a:cubicBezTo>
                      <a:pt x="93498" y="41291"/>
                      <a:pt x="86893" y="43844"/>
                      <a:pt x="80497" y="46863"/>
                    </a:cubicBezTo>
                    <a:lnTo>
                      <a:pt x="131247" y="76295"/>
                    </a:lnTo>
                    <a:lnTo>
                      <a:pt x="140751" y="73057"/>
                    </a:lnTo>
                    <a:cubicBezTo>
                      <a:pt x="153676" y="68675"/>
                      <a:pt x="165841" y="65056"/>
                      <a:pt x="177341" y="62103"/>
                    </a:cubicBezTo>
                    <a:cubicBezTo>
                      <a:pt x="188099" y="59188"/>
                      <a:pt x="199114" y="57340"/>
                      <a:pt x="210224" y="56579"/>
                    </a:cubicBezTo>
                    <a:cubicBezTo>
                      <a:pt x="220374" y="55969"/>
                      <a:pt x="230571" y="56674"/>
                      <a:pt x="240541" y="58674"/>
                    </a:cubicBezTo>
                    <a:cubicBezTo>
                      <a:pt x="250586" y="60893"/>
                      <a:pt x="260214" y="64723"/>
                      <a:pt x="269052" y="70009"/>
                    </a:cubicBezTo>
                    <a:cubicBezTo>
                      <a:pt x="277853" y="74371"/>
                      <a:pt x="285380" y="80924"/>
                      <a:pt x="290911" y="89059"/>
                    </a:cubicBezTo>
                    <a:cubicBezTo>
                      <a:pt x="294627" y="94983"/>
                      <a:pt x="295796" y="102165"/>
                      <a:pt x="294142" y="108966"/>
                    </a:cubicBezTo>
                    <a:cubicBezTo>
                      <a:pt x="291985" y="116443"/>
                      <a:pt x="287889" y="123215"/>
                      <a:pt x="282262" y="128588"/>
                    </a:cubicBezTo>
                    <a:cubicBezTo>
                      <a:pt x="275287" y="135617"/>
                      <a:pt x="267503" y="141789"/>
                      <a:pt x="259073" y="146971"/>
                    </a:cubicBezTo>
                    <a:lnTo>
                      <a:pt x="291386" y="166021"/>
                    </a:lnTo>
                    <a:lnTo>
                      <a:pt x="273709" y="176213"/>
                    </a:lnTo>
                    <a:lnTo>
                      <a:pt x="241111" y="157163"/>
                    </a:lnTo>
                    <a:cubicBezTo>
                      <a:pt x="225572" y="164821"/>
                      <a:pt x="209349" y="170983"/>
                      <a:pt x="192642" y="175546"/>
                    </a:cubicBezTo>
                    <a:cubicBezTo>
                      <a:pt x="175155" y="180385"/>
                      <a:pt x="157288" y="183728"/>
                      <a:pt x="139231" y="185547"/>
                    </a:cubicBezTo>
                    <a:lnTo>
                      <a:pt x="122219" y="154972"/>
                    </a:lnTo>
                    <a:cubicBezTo>
                      <a:pt x="126952" y="154848"/>
                      <a:pt x="131684" y="154467"/>
                      <a:pt x="136379" y="153829"/>
                    </a:cubicBezTo>
                    <a:cubicBezTo>
                      <a:pt x="142747" y="153067"/>
                      <a:pt x="149875" y="151924"/>
                      <a:pt x="157763" y="150209"/>
                    </a:cubicBezTo>
                    <a:cubicBezTo>
                      <a:pt x="165651"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5"/>
                      <a:pt x="60910" y="122406"/>
                      <a:pt x="52271" y="120491"/>
                    </a:cubicBezTo>
                    <a:cubicBezTo>
                      <a:pt x="43736" y="118520"/>
                      <a:pt x="35544" y="115310"/>
                      <a:pt x="27941" y="110966"/>
                    </a:cubicBezTo>
                    <a:cubicBezTo>
                      <a:pt x="19578" y="106613"/>
                      <a:pt x="12326" y="100384"/>
                      <a:pt x="6748" y="92773"/>
                    </a:cubicBezTo>
                    <a:cubicBezTo>
                      <a:pt x="2690" y="87068"/>
                      <a:pt x="675" y="80153"/>
                      <a:pt x="1045" y="73152"/>
                    </a:cubicBezTo>
                    <a:cubicBezTo>
                      <a:pt x="1787" y="65856"/>
                      <a:pt x="4704" y="58950"/>
                      <a:pt x="9409" y="53340"/>
                    </a:cubicBezTo>
                    <a:cubicBezTo>
                      <a:pt x="15216" y="45958"/>
                      <a:pt x="22144" y="39529"/>
                      <a:pt x="29937" y="34290"/>
                    </a:cubicBezTo>
                    <a:lnTo>
                      <a:pt x="0" y="16954"/>
                    </a:lnTo>
                    <a:lnTo>
                      <a:pt x="17582" y="6763"/>
                    </a:lnTo>
                    <a:lnTo>
                      <a:pt x="47329" y="23908"/>
                    </a:lnTo>
                    <a:cubicBezTo>
                      <a:pt x="61214" y="17002"/>
                      <a:pt x="75812" y="11640"/>
                      <a:pt x="90856" y="7906"/>
                    </a:cubicBezTo>
                    <a:cubicBezTo>
                      <a:pt x="105188" y="4239"/>
                      <a:pt x="119767" y="1591"/>
                      <a:pt x="134479" y="0"/>
                    </a:cubicBezTo>
                    <a:close/>
                    <a:moveTo>
                      <a:pt x="63105" y="83439"/>
                    </a:moveTo>
                    <a:cubicBezTo>
                      <a:pt x="69786" y="87278"/>
                      <a:pt x="77494" y="88916"/>
                      <a:pt x="85154" y="88106"/>
                    </a:cubicBezTo>
                    <a:cubicBezTo>
                      <a:pt x="95475" y="86982"/>
                      <a:pt x="105644" y="84715"/>
                      <a:pt x="115471" y="81344"/>
                    </a:cubicBezTo>
                    <a:lnTo>
                      <a:pt x="67952" y="53816"/>
                    </a:lnTo>
                    <a:cubicBezTo>
                      <a:pt x="50370" y="65246"/>
                      <a:pt x="48849" y="75343"/>
                      <a:pt x="63105" y="83439"/>
                    </a:cubicBezTo>
                    <a:close/>
                    <a:moveTo>
                      <a:pt x="229992" y="97346"/>
                    </a:moveTo>
                    <a:cubicBezTo>
                      <a:pt x="222750" y="93364"/>
                      <a:pt x="214405" y="91859"/>
                      <a:pt x="206232" y="93059"/>
                    </a:cubicBezTo>
                    <a:cubicBezTo>
                      <a:pt x="194951" y="94517"/>
                      <a:pt x="183822" y="96974"/>
                      <a:pt x="172969" y="100394"/>
                    </a:cubicBezTo>
                    <a:lnTo>
                      <a:pt x="220488" y="127730"/>
                    </a:lnTo>
                    <a:cubicBezTo>
                      <a:pt x="240446" y="115443"/>
                      <a:pt x="243677" y="105251"/>
                      <a:pt x="229992" y="9734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3009;p37">
                <a:extLst>
                  <a:ext uri="{FF2B5EF4-FFF2-40B4-BE49-F238E27FC236}">
                    <a16:creationId xmlns:a16="http://schemas.microsoft.com/office/drawing/2014/main" id="{5ADD3256-B0E6-491D-8CB3-706CD031404E}"/>
                  </a:ext>
                </a:extLst>
              </p:cNvPr>
              <p:cNvSpPr/>
              <p:nvPr/>
            </p:nvSpPr>
            <p:spPr>
              <a:xfrm>
                <a:off x="6001532" y="3910488"/>
                <a:ext cx="19007" cy="25527"/>
              </a:xfrm>
              <a:custGeom>
                <a:avLst/>
                <a:gdLst/>
                <a:ahLst/>
                <a:cxnLst/>
                <a:rect l="l" t="t" r="r" b="b"/>
                <a:pathLst>
                  <a:path w="19007" h="25527" extrusionOk="0">
                    <a:moveTo>
                      <a:pt x="0" y="17240"/>
                    </a:moveTo>
                    <a:cubicBezTo>
                      <a:pt x="475"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3010;p37">
                <a:extLst>
                  <a:ext uri="{FF2B5EF4-FFF2-40B4-BE49-F238E27FC236}">
                    <a16:creationId xmlns:a16="http://schemas.microsoft.com/office/drawing/2014/main" id="{DF425D93-8163-484B-B716-9C0D46DB1E0B}"/>
                  </a:ext>
                </a:extLst>
              </p:cNvPr>
              <p:cNvSpPr/>
              <p:nvPr/>
            </p:nvSpPr>
            <p:spPr>
              <a:xfrm>
                <a:off x="6128693" y="3921442"/>
                <a:ext cx="42006" cy="19716"/>
              </a:xfrm>
              <a:custGeom>
                <a:avLst/>
                <a:gdLst/>
                <a:ahLst/>
                <a:cxnLst/>
                <a:rect l="l" t="t" r="r" b="b"/>
                <a:pathLst>
                  <a:path w="42006" h="19716" extrusionOk="0">
                    <a:moveTo>
                      <a:pt x="42007" y="17145"/>
                    </a:moveTo>
                    <a:lnTo>
                      <a:pt x="42007" y="0"/>
                    </a:lnTo>
                    <a:lnTo>
                      <a:pt x="0" y="3143"/>
                    </a:lnTo>
                    <a:lnTo>
                      <a:pt x="24045"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3011;p37">
                <a:extLst>
                  <a:ext uri="{FF2B5EF4-FFF2-40B4-BE49-F238E27FC236}">
                    <a16:creationId xmlns:a16="http://schemas.microsoft.com/office/drawing/2014/main" id="{62DF2FFE-C0B7-498C-8F9F-A0ED87AC76A8}"/>
                  </a:ext>
                </a:extLst>
              </p:cNvPr>
              <p:cNvSpPr/>
              <p:nvPr/>
            </p:nvSpPr>
            <p:spPr>
              <a:xfrm>
                <a:off x="6142758" y="3858196"/>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3012;p37">
                <a:extLst>
                  <a:ext uri="{FF2B5EF4-FFF2-40B4-BE49-F238E27FC236}">
                    <a16:creationId xmlns:a16="http://schemas.microsoft.com/office/drawing/2014/main" id="{2296DA57-5319-477D-9899-1DB068CC89B0}"/>
                  </a:ext>
                </a:extLst>
              </p:cNvPr>
              <p:cNvSpPr/>
              <p:nvPr/>
            </p:nvSpPr>
            <p:spPr>
              <a:xfrm>
                <a:off x="6043729" y="3865054"/>
                <a:ext cx="47328" cy="33147"/>
              </a:xfrm>
              <a:custGeom>
                <a:avLst/>
                <a:gdLst/>
                <a:ahLst/>
                <a:cxnLst/>
                <a:rect l="l" t="t" r="r" b="b"/>
                <a:pathLst>
                  <a:path w="47328" h="33147" extrusionOk="0">
                    <a:moveTo>
                      <a:pt x="0" y="9525"/>
                    </a:moveTo>
                    <a:lnTo>
                      <a:pt x="10454" y="0"/>
                    </a:lnTo>
                    <a:lnTo>
                      <a:pt x="47329" y="25527"/>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3013;p37">
                <a:extLst>
                  <a:ext uri="{FF2B5EF4-FFF2-40B4-BE49-F238E27FC236}">
                    <a16:creationId xmlns:a16="http://schemas.microsoft.com/office/drawing/2014/main" id="{CF405759-58F0-4BD2-958F-EDDEF183D7C0}"/>
                  </a:ext>
                </a:extLst>
              </p:cNvPr>
              <p:cNvSpPr/>
              <p:nvPr/>
            </p:nvSpPr>
            <p:spPr>
              <a:xfrm>
                <a:off x="5947360" y="3809142"/>
                <a:ext cx="58828" cy="38957"/>
              </a:xfrm>
              <a:custGeom>
                <a:avLst/>
                <a:gdLst/>
                <a:ahLst/>
                <a:cxnLst/>
                <a:rect l="l" t="t" r="r" b="b"/>
                <a:pathLst>
                  <a:path w="58828" h="38957" extrusionOk="0">
                    <a:moveTo>
                      <a:pt x="0" y="11335"/>
                    </a:moveTo>
                    <a:lnTo>
                      <a:pt x="48849" y="38957"/>
                    </a:lnTo>
                    <a:lnTo>
                      <a:pt x="58828" y="31623"/>
                    </a:lnTo>
                    <a:cubicBezTo>
                      <a:pt x="58828" y="31623"/>
                      <a:pt x="52746" y="24574"/>
                      <a:pt x="52271" y="23908"/>
                    </a:cubicBezTo>
                    <a:cubicBezTo>
                      <a:pt x="47871" y="18840"/>
                      <a:pt x="42710" y="14507"/>
                      <a:pt x="36970" y="11049"/>
                    </a:cubicBezTo>
                    <a:cubicBezTo>
                      <a:pt x="33358" y="10382"/>
                      <a:pt x="10074" y="0"/>
                      <a:pt x="1007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3014;p37">
                <a:extLst>
                  <a:ext uri="{FF2B5EF4-FFF2-40B4-BE49-F238E27FC236}">
                    <a16:creationId xmlns:a16="http://schemas.microsoft.com/office/drawing/2014/main" id="{BB09F68C-6DFB-45EC-BC9A-B256A495A7B5}"/>
                  </a:ext>
                </a:extLst>
              </p:cNvPr>
              <p:cNvSpPr/>
              <p:nvPr/>
            </p:nvSpPr>
            <p:spPr>
              <a:xfrm>
                <a:off x="6001532" y="3778281"/>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3015;p37">
                <a:extLst>
                  <a:ext uri="{FF2B5EF4-FFF2-40B4-BE49-F238E27FC236}">
                    <a16:creationId xmlns:a16="http://schemas.microsoft.com/office/drawing/2014/main" id="{885CBFF1-0E3A-4F02-A468-5A3FE22E3B90}"/>
                  </a:ext>
                </a:extLst>
              </p:cNvPr>
              <p:cNvSpPr/>
              <p:nvPr/>
            </p:nvSpPr>
            <p:spPr>
              <a:xfrm>
                <a:off x="5879313" y="3773233"/>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3016;p37">
                <a:extLst>
                  <a:ext uri="{FF2B5EF4-FFF2-40B4-BE49-F238E27FC236}">
                    <a16:creationId xmlns:a16="http://schemas.microsoft.com/office/drawing/2014/main" id="{2E41A0ED-9798-4512-9BD0-9569BAFCAA2B}"/>
                  </a:ext>
                </a:extLst>
              </p:cNvPr>
              <p:cNvSpPr/>
              <p:nvPr/>
            </p:nvSpPr>
            <p:spPr>
              <a:xfrm>
                <a:off x="5880264" y="3830764"/>
                <a:ext cx="30412" cy="30289"/>
              </a:xfrm>
              <a:custGeom>
                <a:avLst/>
                <a:gdLst/>
                <a:ahLst/>
                <a:cxnLst/>
                <a:rect l="l" t="t" r="r" b="b"/>
                <a:pathLst>
                  <a:path w="30412" h="30289" extrusionOk="0">
                    <a:moveTo>
                      <a:pt x="0" y="17907"/>
                    </a:moveTo>
                    <a:lnTo>
                      <a:pt x="0" y="0"/>
                    </a:lnTo>
                    <a:lnTo>
                      <a:pt x="30412" y="0"/>
                    </a:lnTo>
                    <a:lnTo>
                      <a:pt x="23094" y="16002"/>
                    </a:lnTo>
                    <a:lnTo>
                      <a:pt x="1007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3017;p37">
                <a:extLst>
                  <a:ext uri="{FF2B5EF4-FFF2-40B4-BE49-F238E27FC236}">
                    <a16:creationId xmlns:a16="http://schemas.microsoft.com/office/drawing/2014/main" id="{B7AE889F-4445-4B0A-909A-49078AAD918E}"/>
                  </a:ext>
                </a:extLst>
              </p:cNvPr>
              <p:cNvSpPr/>
              <p:nvPr/>
            </p:nvSpPr>
            <p:spPr>
              <a:xfrm>
                <a:off x="5879313" y="3755421"/>
                <a:ext cx="294881" cy="185547"/>
              </a:xfrm>
              <a:custGeom>
                <a:avLst/>
                <a:gdLst/>
                <a:ahLst/>
                <a:cxnLst/>
                <a:rect l="l" t="t" r="r" b="b"/>
                <a:pathLst>
                  <a:path w="294881" h="185547" extrusionOk="0">
                    <a:moveTo>
                      <a:pt x="149495" y="30194"/>
                    </a:moveTo>
                    <a:cubicBezTo>
                      <a:pt x="145608" y="30185"/>
                      <a:pt x="141730" y="30499"/>
                      <a:pt x="137900" y="31147"/>
                    </a:cubicBezTo>
                    <a:cubicBezTo>
                      <a:pt x="132673" y="31909"/>
                      <a:pt x="126876" y="32861"/>
                      <a:pt x="120413" y="34290"/>
                    </a:cubicBezTo>
                    <a:cubicBezTo>
                      <a:pt x="113950" y="35719"/>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59"/>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55" y="180318"/>
                      <a:pt x="157288" y="183690"/>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347"/>
                    </a:cubicBezTo>
                    <a:lnTo>
                      <a:pt x="143317" y="109538"/>
                    </a:lnTo>
                    <a:cubicBezTo>
                      <a:pt x="130582" y="113729"/>
                      <a:pt x="118987" y="116967"/>
                      <a:pt x="108343" y="119063"/>
                    </a:cubicBezTo>
                    <a:cubicBezTo>
                      <a:pt x="98573" y="121339"/>
                      <a:pt x="88613" y="122672"/>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84"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8"/>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153"/>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6" name="Google Shape;3018;p37">
              <a:extLst>
                <a:ext uri="{FF2B5EF4-FFF2-40B4-BE49-F238E27FC236}">
                  <a16:creationId xmlns:a16="http://schemas.microsoft.com/office/drawing/2014/main" id="{23D39A69-EECE-470D-A778-42E05A62865E}"/>
                </a:ext>
              </a:extLst>
            </p:cNvPr>
            <p:cNvGrpSpPr/>
            <p:nvPr/>
          </p:nvGrpSpPr>
          <p:grpSpPr>
            <a:xfrm>
              <a:off x="3810520" y="2694304"/>
              <a:ext cx="883852" cy="621125"/>
              <a:chOff x="5620145" y="3436429"/>
              <a:chExt cx="883852" cy="621125"/>
            </a:xfrm>
          </p:grpSpPr>
          <p:sp>
            <p:nvSpPr>
              <p:cNvPr id="580" name="Google Shape;3019;p37">
                <a:extLst>
                  <a:ext uri="{FF2B5EF4-FFF2-40B4-BE49-F238E27FC236}">
                    <a16:creationId xmlns:a16="http://schemas.microsoft.com/office/drawing/2014/main" id="{11B0A5A0-1277-4758-9047-CA20A9C879BF}"/>
                  </a:ext>
                </a:extLst>
              </p:cNvPr>
              <p:cNvSpPr/>
              <p:nvPr/>
            </p:nvSpPr>
            <p:spPr>
              <a:xfrm>
                <a:off x="5620145" y="354606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3020;p37">
                <a:extLst>
                  <a:ext uri="{FF2B5EF4-FFF2-40B4-BE49-F238E27FC236}">
                    <a16:creationId xmlns:a16="http://schemas.microsoft.com/office/drawing/2014/main" id="{1340BCF2-F85E-4AC4-A987-06397E25F208}"/>
                  </a:ext>
                </a:extLst>
              </p:cNvPr>
              <p:cNvSpPr/>
              <p:nvPr/>
            </p:nvSpPr>
            <p:spPr>
              <a:xfrm>
                <a:off x="5620240" y="3689127"/>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3021;p37">
                <a:extLst>
                  <a:ext uri="{FF2B5EF4-FFF2-40B4-BE49-F238E27FC236}">
                    <a16:creationId xmlns:a16="http://schemas.microsoft.com/office/drawing/2014/main" id="{4EA33ECB-CA30-41A9-8E13-93CE67D97874}"/>
                  </a:ext>
                </a:extLst>
              </p:cNvPr>
              <p:cNvSpPr/>
              <p:nvPr/>
            </p:nvSpPr>
            <p:spPr>
              <a:xfrm>
                <a:off x="6437470" y="3692175"/>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3022;p37">
                <a:extLst>
                  <a:ext uri="{FF2B5EF4-FFF2-40B4-BE49-F238E27FC236}">
                    <a16:creationId xmlns:a16="http://schemas.microsoft.com/office/drawing/2014/main" id="{6843F986-9E41-43DF-9309-1EBC04ED5123}"/>
                  </a:ext>
                </a:extLst>
              </p:cNvPr>
              <p:cNvSpPr/>
              <p:nvPr/>
            </p:nvSpPr>
            <p:spPr>
              <a:xfrm>
                <a:off x="5620145" y="3436429"/>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3023;p37">
                <a:extLst>
                  <a:ext uri="{FF2B5EF4-FFF2-40B4-BE49-F238E27FC236}">
                    <a16:creationId xmlns:a16="http://schemas.microsoft.com/office/drawing/2014/main" id="{AE819204-6465-4FC0-B744-F9F53A71BBAF}"/>
                  </a:ext>
                </a:extLst>
              </p:cNvPr>
              <p:cNvSpPr/>
              <p:nvPr/>
            </p:nvSpPr>
            <p:spPr>
              <a:xfrm>
                <a:off x="5745842" y="3506057"/>
                <a:ext cx="632610" cy="366093"/>
              </a:xfrm>
              <a:custGeom>
                <a:avLst/>
                <a:gdLst/>
                <a:ahLst/>
                <a:cxnLst/>
                <a:rect l="l" t="t" r="r" b="b"/>
                <a:pathLst>
                  <a:path w="632610" h="366093" extrusionOk="0">
                    <a:moveTo>
                      <a:pt x="632040" y="194024"/>
                    </a:moveTo>
                    <a:cubicBezTo>
                      <a:pt x="627573" y="237077"/>
                      <a:pt x="596971" y="279749"/>
                      <a:pt x="539948" y="312515"/>
                    </a:cubicBezTo>
                    <a:cubicBezTo>
                      <a:pt x="416399" y="383953"/>
                      <a:pt x="216059"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3024;p37">
                <a:extLst>
                  <a:ext uri="{FF2B5EF4-FFF2-40B4-BE49-F238E27FC236}">
                    <a16:creationId xmlns:a16="http://schemas.microsoft.com/office/drawing/2014/main" id="{3D7C2E96-AEC0-4B2B-A9B5-C77B3AAD0BDE}"/>
                  </a:ext>
                </a:extLst>
              </p:cNvPr>
              <p:cNvSpPr/>
              <p:nvPr/>
            </p:nvSpPr>
            <p:spPr>
              <a:xfrm>
                <a:off x="5746450" y="3527964"/>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3025;p37">
                <a:extLst>
                  <a:ext uri="{FF2B5EF4-FFF2-40B4-BE49-F238E27FC236}">
                    <a16:creationId xmlns:a16="http://schemas.microsoft.com/office/drawing/2014/main" id="{6C05F98B-3C8B-467E-8D3B-96B3768C8429}"/>
                  </a:ext>
                </a:extLst>
              </p:cNvPr>
              <p:cNvSpPr/>
              <p:nvPr/>
            </p:nvSpPr>
            <p:spPr>
              <a:xfrm>
                <a:off x="5908110" y="3610832"/>
                <a:ext cx="294341" cy="184880"/>
              </a:xfrm>
              <a:custGeom>
                <a:avLst/>
                <a:gdLst/>
                <a:ahLst/>
                <a:cxnLst/>
                <a:rect l="l" t="t" r="r" b="b"/>
                <a:pathLst>
                  <a:path w="294341" h="184880" extrusionOk="0">
                    <a:moveTo>
                      <a:pt x="149305" y="29337"/>
                    </a:moveTo>
                    <a:cubicBezTo>
                      <a:pt x="145418" y="29328"/>
                      <a:pt x="141540" y="29642"/>
                      <a:pt x="137710" y="30289"/>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7"/>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2"/>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3"/>
                    </a:cubicBezTo>
                    <a:cubicBezTo>
                      <a:pt x="164986" y="147828"/>
                      <a:pt x="173254" y="145733"/>
                      <a:pt x="181998" y="143161"/>
                    </a:cubicBezTo>
                    <a:cubicBezTo>
                      <a:pt x="190494" y="140608"/>
                      <a:pt x="198781" y="137427"/>
                      <a:pt x="206802" y="133636"/>
                    </a:cubicBezTo>
                    <a:lnTo>
                      <a:pt x="156337" y="104394"/>
                    </a:lnTo>
                    <a:lnTo>
                      <a:pt x="149685" y="106680"/>
                    </a:lnTo>
                    <a:lnTo>
                      <a:pt x="142747" y="108776"/>
                    </a:lnTo>
                    <a:cubicBezTo>
                      <a:pt x="130012" y="112967"/>
                      <a:pt x="118417" y="116300"/>
                      <a:pt x="107773" y="118301"/>
                    </a:cubicBezTo>
                    <a:cubicBezTo>
                      <a:pt x="98212" y="120768"/>
                      <a:pt x="88442" y="122330"/>
                      <a:pt x="78596" y="122968"/>
                    </a:cubicBezTo>
                    <a:cubicBezTo>
                      <a:pt x="69748" y="123282"/>
                      <a:pt x="60900" y="122444"/>
                      <a:pt x="52271" y="120491"/>
                    </a:cubicBezTo>
                    <a:cubicBezTo>
                      <a:pt x="43736" y="118548"/>
                      <a:pt x="35535" y="115338"/>
                      <a:pt x="27941" y="110966"/>
                    </a:cubicBezTo>
                    <a:cubicBezTo>
                      <a:pt x="19578" y="106613"/>
                      <a:pt x="12326" y="100384"/>
                      <a:pt x="6748" y="92773"/>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3"/>
                    </a:cubicBezTo>
                    <a:cubicBezTo>
                      <a:pt x="194799" y="93897"/>
                      <a:pt x="183708" y="96355"/>
                      <a:pt x="172874" y="99727"/>
                    </a:cubicBezTo>
                    <a:lnTo>
                      <a:pt x="220393" y="127063"/>
                    </a:lnTo>
                    <a:cubicBezTo>
                      <a:pt x="240161" y="114776"/>
                      <a:pt x="243487" y="104585"/>
                      <a:pt x="22980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3026;p37">
                <a:extLst>
                  <a:ext uri="{FF2B5EF4-FFF2-40B4-BE49-F238E27FC236}">
                    <a16:creationId xmlns:a16="http://schemas.microsoft.com/office/drawing/2014/main" id="{1C0C7374-E6CF-493F-9F5C-0BB828620AB1}"/>
                  </a:ext>
                </a:extLst>
              </p:cNvPr>
              <p:cNvSpPr/>
              <p:nvPr/>
            </p:nvSpPr>
            <p:spPr>
              <a:xfrm>
                <a:off x="6030138" y="3747992"/>
                <a:ext cx="19007" cy="25431"/>
              </a:xfrm>
              <a:custGeom>
                <a:avLst/>
                <a:gdLst/>
                <a:ahLst/>
                <a:cxnLst/>
                <a:rect l="l" t="t" r="r" b="b"/>
                <a:pathLst>
                  <a:path w="19007" h="25431" extrusionOk="0">
                    <a:moveTo>
                      <a:pt x="0" y="17145"/>
                    </a:moveTo>
                    <a:cubicBezTo>
                      <a:pt x="475" y="15907"/>
                      <a:pt x="0" y="0"/>
                      <a:pt x="0" y="0"/>
                    </a:cubicBezTo>
                    <a:lnTo>
                      <a:pt x="19008" y="12478"/>
                    </a:lnTo>
                    <a:lnTo>
                      <a:pt x="10549"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3027;p37">
                <a:extLst>
                  <a:ext uri="{FF2B5EF4-FFF2-40B4-BE49-F238E27FC236}">
                    <a16:creationId xmlns:a16="http://schemas.microsoft.com/office/drawing/2014/main" id="{B3148793-F80F-4ECA-9733-8E17DF4C957A}"/>
                  </a:ext>
                </a:extLst>
              </p:cNvPr>
              <p:cNvSpPr/>
              <p:nvPr/>
            </p:nvSpPr>
            <p:spPr>
              <a:xfrm>
                <a:off x="6157299" y="3758850"/>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3028;p37">
                <a:extLst>
                  <a:ext uri="{FF2B5EF4-FFF2-40B4-BE49-F238E27FC236}">
                    <a16:creationId xmlns:a16="http://schemas.microsoft.com/office/drawing/2014/main" id="{DF0ACE56-E202-42E0-843B-1853E16596E5}"/>
                  </a:ext>
                </a:extLst>
              </p:cNvPr>
              <p:cNvSpPr/>
              <p:nvPr/>
            </p:nvSpPr>
            <p:spPr>
              <a:xfrm>
                <a:off x="6171364" y="3695604"/>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3029;p37">
                <a:extLst>
                  <a:ext uri="{FF2B5EF4-FFF2-40B4-BE49-F238E27FC236}">
                    <a16:creationId xmlns:a16="http://schemas.microsoft.com/office/drawing/2014/main" id="{994B73F6-0AF8-470C-AB80-37928C2A738B}"/>
                  </a:ext>
                </a:extLst>
              </p:cNvPr>
              <p:cNvSpPr/>
              <p:nvPr/>
            </p:nvSpPr>
            <p:spPr>
              <a:xfrm>
                <a:off x="6072240" y="3701986"/>
                <a:ext cx="47423" cy="33147"/>
              </a:xfrm>
              <a:custGeom>
                <a:avLst/>
                <a:gdLst/>
                <a:ahLst/>
                <a:cxnLst/>
                <a:rect l="l" t="t" r="r" b="b"/>
                <a:pathLst>
                  <a:path w="47423" h="33147" extrusionOk="0">
                    <a:moveTo>
                      <a:pt x="0" y="10096"/>
                    </a:moveTo>
                    <a:lnTo>
                      <a:pt x="10454" y="0"/>
                    </a:lnTo>
                    <a:lnTo>
                      <a:pt x="47424" y="25622"/>
                    </a:lnTo>
                    <a:lnTo>
                      <a:pt x="45143" y="33147"/>
                    </a:lnTo>
                    <a:cubicBezTo>
                      <a:pt x="45143" y="33147"/>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3030;p37">
                <a:extLst>
                  <a:ext uri="{FF2B5EF4-FFF2-40B4-BE49-F238E27FC236}">
                    <a16:creationId xmlns:a16="http://schemas.microsoft.com/office/drawing/2014/main" id="{AB21D82D-2392-465A-AE46-A917A56A3FC8}"/>
                  </a:ext>
                </a:extLst>
              </p:cNvPr>
              <p:cNvSpPr/>
              <p:nvPr/>
            </p:nvSpPr>
            <p:spPr>
              <a:xfrm>
                <a:off x="5975967" y="3647217"/>
                <a:ext cx="58828" cy="38957"/>
              </a:xfrm>
              <a:custGeom>
                <a:avLst/>
                <a:gdLst/>
                <a:ahLst/>
                <a:cxnLst/>
                <a:rect l="l" t="t" r="r" b="b"/>
                <a:pathLst>
                  <a:path w="58828" h="38957" extrusionOk="0">
                    <a:moveTo>
                      <a:pt x="0" y="10382"/>
                    </a:moveTo>
                    <a:lnTo>
                      <a:pt x="48754" y="38957"/>
                    </a:lnTo>
                    <a:lnTo>
                      <a:pt x="58828" y="31623"/>
                    </a:lnTo>
                    <a:cubicBezTo>
                      <a:pt x="58828" y="31623"/>
                      <a:pt x="52651" y="24574"/>
                      <a:pt x="52176" y="23908"/>
                    </a:cubicBezTo>
                    <a:cubicBezTo>
                      <a:pt x="47776" y="18878"/>
                      <a:pt x="42615" y="14573"/>
                      <a:pt x="36875" y="11144"/>
                    </a:cubicBezTo>
                    <a:cubicBezTo>
                      <a:pt x="33263" y="10382"/>
                      <a:pt x="10074" y="0"/>
                      <a:pt x="1007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3031;p37">
                <a:extLst>
                  <a:ext uri="{FF2B5EF4-FFF2-40B4-BE49-F238E27FC236}">
                    <a16:creationId xmlns:a16="http://schemas.microsoft.com/office/drawing/2014/main" id="{E79E9ED5-9B5F-4C10-981E-7760B7395BB2}"/>
                  </a:ext>
                </a:extLst>
              </p:cNvPr>
              <p:cNvSpPr/>
              <p:nvPr/>
            </p:nvSpPr>
            <p:spPr>
              <a:xfrm>
                <a:off x="6030138" y="3615690"/>
                <a:ext cx="27275" cy="24479"/>
              </a:xfrm>
              <a:custGeom>
                <a:avLst/>
                <a:gdLst/>
                <a:ahLst/>
                <a:cxnLst/>
                <a:rect l="l" t="t" r="r" b="b"/>
                <a:pathLst>
                  <a:path w="27275" h="24479" extrusionOk="0">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3032;p37">
                <a:extLst>
                  <a:ext uri="{FF2B5EF4-FFF2-40B4-BE49-F238E27FC236}">
                    <a16:creationId xmlns:a16="http://schemas.microsoft.com/office/drawing/2014/main" id="{E0479BA9-C68C-407A-A9A5-351014739B94}"/>
                  </a:ext>
                </a:extLst>
              </p:cNvPr>
              <p:cNvSpPr/>
              <p:nvPr/>
            </p:nvSpPr>
            <p:spPr>
              <a:xfrm>
                <a:off x="5907920" y="3610641"/>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4" name="Google Shape;3033;p37">
                <a:extLst>
                  <a:ext uri="{FF2B5EF4-FFF2-40B4-BE49-F238E27FC236}">
                    <a16:creationId xmlns:a16="http://schemas.microsoft.com/office/drawing/2014/main" id="{8EAC1427-7303-41BE-96EE-863C64266BDE}"/>
                  </a:ext>
                </a:extLst>
              </p:cNvPr>
              <p:cNvSpPr/>
              <p:nvPr/>
            </p:nvSpPr>
            <p:spPr>
              <a:xfrm>
                <a:off x="5908870" y="3668267"/>
                <a:ext cx="30317" cy="30289"/>
              </a:xfrm>
              <a:custGeom>
                <a:avLst/>
                <a:gdLst/>
                <a:ahLst/>
                <a:cxnLst/>
                <a:rect l="l" t="t" r="r" b="b"/>
                <a:pathLst>
                  <a:path w="30317" h="30289" extrusionOk="0">
                    <a:moveTo>
                      <a:pt x="0" y="17907"/>
                    </a:moveTo>
                    <a:lnTo>
                      <a:pt x="0" y="0"/>
                    </a:lnTo>
                    <a:lnTo>
                      <a:pt x="30317" y="0"/>
                    </a:lnTo>
                    <a:lnTo>
                      <a:pt x="22999" y="16002"/>
                    </a:lnTo>
                    <a:lnTo>
                      <a:pt x="1007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3034;p37">
                <a:extLst>
                  <a:ext uri="{FF2B5EF4-FFF2-40B4-BE49-F238E27FC236}">
                    <a16:creationId xmlns:a16="http://schemas.microsoft.com/office/drawing/2014/main" id="{3573553C-575B-4F48-83C0-E4DAAF936713}"/>
                  </a:ext>
                </a:extLst>
              </p:cNvPr>
              <p:cNvSpPr/>
              <p:nvPr/>
            </p:nvSpPr>
            <p:spPr>
              <a:xfrm>
                <a:off x="5907539" y="3592925"/>
                <a:ext cx="294911" cy="185451"/>
              </a:xfrm>
              <a:custGeom>
                <a:avLst/>
                <a:gdLst/>
                <a:ahLst/>
                <a:cxnLst/>
                <a:rect l="l" t="t" r="r" b="b"/>
                <a:pathLst>
                  <a:path w="294911" h="185451" extrusionOk="0">
                    <a:moveTo>
                      <a:pt x="149875" y="30099"/>
                    </a:moveTo>
                    <a:cubicBezTo>
                      <a:pt x="145988" y="30089"/>
                      <a:pt x="142110" y="30404"/>
                      <a:pt x="138280" y="31052"/>
                    </a:cubicBezTo>
                    <a:cubicBezTo>
                      <a:pt x="133148" y="31813"/>
                      <a:pt x="127256" y="32861"/>
                      <a:pt x="120793" y="34195"/>
                    </a:cubicBezTo>
                    <a:cubicBezTo>
                      <a:pt x="114331" y="35528"/>
                      <a:pt x="107678" y="37243"/>
                      <a:pt x="100740" y="39338"/>
                    </a:cubicBezTo>
                    <a:cubicBezTo>
                      <a:pt x="93935" y="41377"/>
                      <a:pt x="87302" y="43920"/>
                      <a:pt x="80877" y="46958"/>
                    </a:cubicBezTo>
                    <a:lnTo>
                      <a:pt x="131722" y="76295"/>
                    </a:lnTo>
                    <a:lnTo>
                      <a:pt x="140751" y="73152"/>
                    </a:lnTo>
                    <a:cubicBezTo>
                      <a:pt x="153676" y="68771"/>
                      <a:pt x="165936" y="65151"/>
                      <a:pt x="177341" y="62103"/>
                    </a:cubicBezTo>
                    <a:cubicBezTo>
                      <a:pt x="188108" y="59265"/>
                      <a:pt x="199114" y="57445"/>
                      <a:pt x="210224" y="56674"/>
                    </a:cubicBezTo>
                    <a:cubicBezTo>
                      <a:pt x="220374" y="56064"/>
                      <a:pt x="230571" y="56769"/>
                      <a:pt x="240541" y="58769"/>
                    </a:cubicBezTo>
                    <a:cubicBezTo>
                      <a:pt x="250577" y="60979"/>
                      <a:pt x="260204" y="64779"/>
                      <a:pt x="269052" y="70009"/>
                    </a:cubicBezTo>
                    <a:cubicBezTo>
                      <a:pt x="277824" y="74409"/>
                      <a:pt x="285351" y="80963"/>
                      <a:pt x="290911" y="89059"/>
                    </a:cubicBezTo>
                    <a:cubicBezTo>
                      <a:pt x="294684" y="94964"/>
                      <a:pt x="295853" y="102165"/>
                      <a:pt x="294142" y="108966"/>
                    </a:cubicBezTo>
                    <a:cubicBezTo>
                      <a:pt x="291985" y="116443"/>
                      <a:pt x="287889" y="123215"/>
                      <a:pt x="282262" y="128588"/>
                    </a:cubicBezTo>
                    <a:cubicBezTo>
                      <a:pt x="275315" y="135617"/>
                      <a:pt x="267522" y="141761"/>
                      <a:pt x="259073" y="146876"/>
                    </a:cubicBezTo>
                    <a:lnTo>
                      <a:pt x="291386" y="165926"/>
                    </a:lnTo>
                    <a:lnTo>
                      <a:pt x="273709" y="176117"/>
                    </a:lnTo>
                    <a:lnTo>
                      <a:pt x="241111" y="157067"/>
                    </a:lnTo>
                    <a:cubicBezTo>
                      <a:pt x="225591" y="164735"/>
                      <a:pt x="209359" y="170860"/>
                      <a:pt x="192642" y="175355"/>
                    </a:cubicBezTo>
                    <a:cubicBezTo>
                      <a:pt x="175164" y="180280"/>
                      <a:pt x="157297" y="183652"/>
                      <a:pt x="139231" y="185452"/>
                    </a:cubicBezTo>
                    <a:lnTo>
                      <a:pt x="122219" y="154877"/>
                    </a:lnTo>
                    <a:cubicBezTo>
                      <a:pt x="126990" y="154753"/>
                      <a:pt x="131751" y="154372"/>
                      <a:pt x="136474" y="153734"/>
                    </a:cubicBezTo>
                    <a:cubicBezTo>
                      <a:pt x="142842" y="152971"/>
                      <a:pt x="149875" y="151829"/>
                      <a:pt x="157763" y="150114"/>
                    </a:cubicBezTo>
                    <a:cubicBezTo>
                      <a:pt x="165651" y="148400"/>
                      <a:pt x="173824" y="146209"/>
                      <a:pt x="182568" y="143732"/>
                    </a:cubicBezTo>
                    <a:cubicBezTo>
                      <a:pt x="191074" y="141218"/>
                      <a:pt x="199370" y="138036"/>
                      <a:pt x="207373" y="134207"/>
                    </a:cubicBezTo>
                    <a:lnTo>
                      <a:pt x="156907" y="105061"/>
                    </a:lnTo>
                    <a:lnTo>
                      <a:pt x="150255" y="107347"/>
                    </a:lnTo>
                    <a:lnTo>
                      <a:pt x="143317" y="109442"/>
                    </a:lnTo>
                    <a:cubicBezTo>
                      <a:pt x="130582" y="113633"/>
                      <a:pt x="118987" y="116872"/>
                      <a:pt x="108343" y="118967"/>
                    </a:cubicBezTo>
                    <a:cubicBezTo>
                      <a:pt x="98573" y="121244"/>
                      <a:pt x="88613" y="122587"/>
                      <a:pt x="78596" y="122968"/>
                    </a:cubicBezTo>
                    <a:cubicBezTo>
                      <a:pt x="69758" y="123311"/>
                      <a:pt x="60910" y="122511"/>
                      <a:pt x="52271" y="120587"/>
                    </a:cubicBezTo>
                    <a:cubicBezTo>
                      <a:pt x="43746" y="118596"/>
                      <a:pt x="35554" y="115396"/>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44" y="46072"/>
                      <a:pt x="22163" y="39653"/>
                      <a:pt x="29937" y="34385"/>
                    </a:cubicBezTo>
                    <a:lnTo>
                      <a:pt x="0" y="17050"/>
                    </a:lnTo>
                    <a:lnTo>
                      <a:pt x="17677" y="6858"/>
                    </a:lnTo>
                    <a:lnTo>
                      <a:pt x="47329" y="24003"/>
                    </a:lnTo>
                    <a:cubicBezTo>
                      <a:pt x="61242" y="17050"/>
                      <a:pt x="75869" y="11659"/>
                      <a:pt x="90951" y="7906"/>
                    </a:cubicBezTo>
                    <a:cubicBezTo>
                      <a:pt x="105302" y="4315"/>
                      <a:pt x="119871" y="1667"/>
                      <a:pt x="134574" y="0"/>
                    </a:cubicBezTo>
                    <a:close/>
                    <a:moveTo>
                      <a:pt x="63580" y="83439"/>
                    </a:moveTo>
                    <a:cubicBezTo>
                      <a:pt x="70214" y="87306"/>
                      <a:pt x="77903" y="88973"/>
                      <a:pt x="85534" y="88202"/>
                    </a:cubicBezTo>
                    <a:cubicBezTo>
                      <a:pt x="95846" y="87030"/>
                      <a:pt x="106015" y="84763"/>
                      <a:pt x="115851" y="81439"/>
                    </a:cubicBezTo>
                    <a:lnTo>
                      <a:pt x="68332" y="53912"/>
                    </a:lnTo>
                    <a:cubicBezTo>
                      <a:pt x="50655" y="65342"/>
                      <a:pt x="49230" y="75247"/>
                      <a:pt x="63580" y="83725"/>
                    </a:cubicBezTo>
                    <a:close/>
                    <a:moveTo>
                      <a:pt x="230372" y="97441"/>
                    </a:moveTo>
                    <a:cubicBezTo>
                      <a:pt x="223139" y="93421"/>
                      <a:pt x="214786" y="91916"/>
                      <a:pt x="206612" y="93154"/>
                    </a:cubicBezTo>
                    <a:cubicBezTo>
                      <a:pt x="195360" y="94612"/>
                      <a:pt x="184259" y="97069"/>
                      <a:pt x="173444" y="100489"/>
                    </a:cubicBezTo>
                    <a:lnTo>
                      <a:pt x="220963" y="127826"/>
                    </a:lnTo>
                    <a:cubicBezTo>
                      <a:pt x="240921" y="115443"/>
                      <a:pt x="244057" y="105318"/>
                      <a:pt x="23037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7" name="Google Shape;3035;p37">
              <a:extLst>
                <a:ext uri="{FF2B5EF4-FFF2-40B4-BE49-F238E27FC236}">
                  <a16:creationId xmlns:a16="http://schemas.microsoft.com/office/drawing/2014/main" id="{2905E206-0B17-4A64-9781-A4C8666EA643}"/>
                </a:ext>
              </a:extLst>
            </p:cNvPr>
            <p:cNvGrpSpPr/>
            <p:nvPr/>
          </p:nvGrpSpPr>
          <p:grpSpPr>
            <a:xfrm>
              <a:off x="3800921" y="2531712"/>
              <a:ext cx="883852" cy="621125"/>
              <a:chOff x="5610546" y="3273837"/>
              <a:chExt cx="883852" cy="621125"/>
            </a:xfrm>
          </p:grpSpPr>
          <p:sp>
            <p:nvSpPr>
              <p:cNvPr id="564" name="Google Shape;3036;p37">
                <a:extLst>
                  <a:ext uri="{FF2B5EF4-FFF2-40B4-BE49-F238E27FC236}">
                    <a16:creationId xmlns:a16="http://schemas.microsoft.com/office/drawing/2014/main" id="{051CB2C5-46CB-437D-859D-46482B245D63}"/>
                  </a:ext>
                </a:extLst>
              </p:cNvPr>
              <p:cNvSpPr/>
              <p:nvPr/>
            </p:nvSpPr>
            <p:spPr>
              <a:xfrm>
                <a:off x="5610546" y="338347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3037;p37">
                <a:extLst>
                  <a:ext uri="{FF2B5EF4-FFF2-40B4-BE49-F238E27FC236}">
                    <a16:creationId xmlns:a16="http://schemas.microsoft.com/office/drawing/2014/main" id="{7BF03577-A493-4977-AA3F-56563F776F47}"/>
                  </a:ext>
                </a:extLst>
              </p:cNvPr>
              <p:cNvSpPr/>
              <p:nvPr/>
            </p:nvSpPr>
            <p:spPr>
              <a:xfrm>
                <a:off x="5610736" y="3526535"/>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3038;p37">
                <a:extLst>
                  <a:ext uri="{FF2B5EF4-FFF2-40B4-BE49-F238E27FC236}">
                    <a16:creationId xmlns:a16="http://schemas.microsoft.com/office/drawing/2014/main" id="{CD353FDA-31CF-44A7-87A7-FE7D7FBEBEE9}"/>
                  </a:ext>
                </a:extLst>
              </p:cNvPr>
              <p:cNvSpPr/>
              <p:nvPr/>
            </p:nvSpPr>
            <p:spPr>
              <a:xfrm>
                <a:off x="6427967" y="3529583"/>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 name="Google Shape;3039;p37">
                <a:extLst>
                  <a:ext uri="{FF2B5EF4-FFF2-40B4-BE49-F238E27FC236}">
                    <a16:creationId xmlns:a16="http://schemas.microsoft.com/office/drawing/2014/main" id="{AE59D511-A073-49F9-A59C-D812640A64A7}"/>
                  </a:ext>
                </a:extLst>
              </p:cNvPr>
              <p:cNvSpPr/>
              <p:nvPr/>
            </p:nvSpPr>
            <p:spPr>
              <a:xfrm>
                <a:off x="5610546" y="327383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3040;p37">
                <a:extLst>
                  <a:ext uri="{FF2B5EF4-FFF2-40B4-BE49-F238E27FC236}">
                    <a16:creationId xmlns:a16="http://schemas.microsoft.com/office/drawing/2014/main" id="{40EF64A0-5370-4FFE-936D-B53C8AF01863}"/>
                  </a:ext>
                </a:extLst>
              </p:cNvPr>
              <p:cNvSpPr/>
              <p:nvPr/>
            </p:nvSpPr>
            <p:spPr>
              <a:xfrm>
                <a:off x="5736262" y="3343465"/>
                <a:ext cx="632609" cy="366093"/>
              </a:xfrm>
              <a:custGeom>
                <a:avLst/>
                <a:gdLst/>
                <a:ahLst/>
                <a:cxnLst/>
                <a:rect l="l" t="t" r="r" b="b"/>
                <a:pathLst>
                  <a:path w="632609" h="366093" extrusionOk="0">
                    <a:moveTo>
                      <a:pt x="632021"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551" y="92202"/>
                      <a:pt x="637344" y="143637"/>
                      <a:pt x="632021" y="19411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3041;p37">
                <a:extLst>
                  <a:ext uri="{FF2B5EF4-FFF2-40B4-BE49-F238E27FC236}">
                    <a16:creationId xmlns:a16="http://schemas.microsoft.com/office/drawing/2014/main" id="{FDD91AD8-DA57-4924-AB68-08207C3ED95E}"/>
                  </a:ext>
                </a:extLst>
              </p:cNvPr>
              <p:cNvSpPr/>
              <p:nvPr/>
            </p:nvSpPr>
            <p:spPr>
              <a:xfrm>
                <a:off x="5736851" y="3365444"/>
                <a:ext cx="631431" cy="344114"/>
              </a:xfrm>
              <a:custGeom>
                <a:avLst/>
                <a:gdLst/>
                <a:ahLst/>
                <a:cxnLst/>
                <a:rect l="l" t="t" r="r" b="b"/>
                <a:pathLst>
                  <a:path w="631431" h="344114" extrusionOk="0">
                    <a:moveTo>
                      <a:pt x="631431"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886" y="-17883"/>
                      <a:pt x="539435" y="53650"/>
                    </a:cubicBezTo>
                    <a:cubicBezTo>
                      <a:pt x="596363" y="86606"/>
                      <a:pt x="626965" y="128992"/>
                      <a:pt x="631431"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3042;p37">
                <a:extLst>
                  <a:ext uri="{FF2B5EF4-FFF2-40B4-BE49-F238E27FC236}">
                    <a16:creationId xmlns:a16="http://schemas.microsoft.com/office/drawing/2014/main" id="{13F7701D-7AF1-4FEB-9685-606B7251D3A9}"/>
                  </a:ext>
                </a:extLst>
              </p:cNvPr>
              <p:cNvSpPr/>
              <p:nvPr/>
            </p:nvSpPr>
            <p:spPr>
              <a:xfrm>
                <a:off x="5898416" y="3447859"/>
                <a:ext cx="294651" cy="185451"/>
              </a:xfrm>
              <a:custGeom>
                <a:avLst/>
                <a:gdLst/>
                <a:ahLst/>
                <a:cxnLst/>
                <a:rect l="l" t="t" r="r" b="b"/>
                <a:pathLst>
                  <a:path w="294651" h="185451" extrusionOk="0">
                    <a:moveTo>
                      <a:pt x="149495" y="29813"/>
                    </a:moveTo>
                    <a:cubicBezTo>
                      <a:pt x="145608" y="29756"/>
                      <a:pt x="141730" y="30042"/>
                      <a:pt x="137900" y="30671"/>
                    </a:cubicBezTo>
                    <a:cubicBezTo>
                      <a:pt x="132673" y="31433"/>
                      <a:pt x="126875" y="32480"/>
                      <a:pt x="120413" y="33814"/>
                    </a:cubicBezTo>
                    <a:cubicBezTo>
                      <a:pt x="113950" y="35147"/>
                      <a:pt x="107203" y="36957"/>
                      <a:pt x="100265" y="39052"/>
                    </a:cubicBezTo>
                    <a:cubicBezTo>
                      <a:pt x="93498" y="41053"/>
                      <a:pt x="86884" y="43567"/>
                      <a:pt x="80497" y="46577"/>
                    </a:cubicBezTo>
                    <a:lnTo>
                      <a:pt x="131247" y="76009"/>
                    </a:lnTo>
                    <a:lnTo>
                      <a:pt x="140751" y="72771"/>
                    </a:lnTo>
                    <a:cubicBezTo>
                      <a:pt x="153676" y="68485"/>
                      <a:pt x="165841" y="64770"/>
                      <a:pt x="177341" y="61817"/>
                    </a:cubicBezTo>
                    <a:cubicBezTo>
                      <a:pt x="188089" y="58883"/>
                      <a:pt x="199104" y="57064"/>
                      <a:pt x="210224" y="56388"/>
                    </a:cubicBezTo>
                    <a:cubicBezTo>
                      <a:pt x="220345" y="55702"/>
                      <a:pt x="230505" y="56369"/>
                      <a:pt x="240446" y="58388"/>
                    </a:cubicBezTo>
                    <a:cubicBezTo>
                      <a:pt x="250453" y="60655"/>
                      <a:pt x="260043" y="64475"/>
                      <a:pt x="268862" y="69723"/>
                    </a:cubicBezTo>
                    <a:cubicBezTo>
                      <a:pt x="277644" y="74114"/>
                      <a:pt x="285161" y="80667"/>
                      <a:pt x="290721" y="88773"/>
                    </a:cubicBezTo>
                    <a:cubicBezTo>
                      <a:pt x="294389" y="94717"/>
                      <a:pt x="295549" y="101879"/>
                      <a:pt x="293952" y="108680"/>
                    </a:cubicBezTo>
                    <a:cubicBezTo>
                      <a:pt x="291776" y="116148"/>
                      <a:pt x="287680" y="122920"/>
                      <a:pt x="282072" y="128302"/>
                    </a:cubicBezTo>
                    <a:cubicBezTo>
                      <a:pt x="275239" y="135350"/>
                      <a:pt x="267617" y="141580"/>
                      <a:pt x="259358" y="146875"/>
                    </a:cubicBezTo>
                    <a:lnTo>
                      <a:pt x="291671" y="165925"/>
                    </a:lnTo>
                    <a:lnTo>
                      <a:pt x="273994" y="176117"/>
                    </a:lnTo>
                    <a:lnTo>
                      <a:pt x="241396" y="157067"/>
                    </a:lnTo>
                    <a:cubicBezTo>
                      <a:pt x="225867" y="164735"/>
                      <a:pt x="209635" y="170898"/>
                      <a:pt x="192927" y="175450"/>
                    </a:cubicBezTo>
                    <a:cubicBezTo>
                      <a:pt x="175440" y="180289"/>
                      <a:pt x="157573" y="183633"/>
                      <a:pt x="139516" y="185452"/>
                    </a:cubicBezTo>
                    <a:lnTo>
                      <a:pt x="122409" y="154876"/>
                    </a:lnTo>
                    <a:cubicBezTo>
                      <a:pt x="127180" y="154753"/>
                      <a:pt x="131941" y="154372"/>
                      <a:pt x="136664" y="153734"/>
                    </a:cubicBezTo>
                    <a:cubicBezTo>
                      <a:pt x="143821" y="152924"/>
                      <a:pt x="150930" y="151714"/>
                      <a:pt x="157953" y="150114"/>
                    </a:cubicBezTo>
                    <a:cubicBezTo>
                      <a:pt x="165841" y="148400"/>
                      <a:pt x="174109" y="146304"/>
                      <a:pt x="182853" y="143732"/>
                    </a:cubicBezTo>
                    <a:cubicBezTo>
                      <a:pt x="191340" y="141151"/>
                      <a:pt x="199627" y="137970"/>
                      <a:pt x="207658" y="134207"/>
                    </a:cubicBezTo>
                    <a:lnTo>
                      <a:pt x="156812" y="104966"/>
                    </a:lnTo>
                    <a:lnTo>
                      <a:pt x="150255" y="107251"/>
                    </a:lnTo>
                    <a:lnTo>
                      <a:pt x="143317" y="109347"/>
                    </a:lnTo>
                    <a:cubicBezTo>
                      <a:pt x="130582" y="113538"/>
                      <a:pt x="118892" y="116872"/>
                      <a:pt x="108343" y="118872"/>
                    </a:cubicBezTo>
                    <a:cubicBezTo>
                      <a:pt x="98545" y="121149"/>
                      <a:pt x="88556" y="122492"/>
                      <a:pt x="78501" y="122873"/>
                    </a:cubicBezTo>
                    <a:cubicBezTo>
                      <a:pt x="69691" y="123187"/>
                      <a:pt x="60872" y="122358"/>
                      <a:pt x="52271" y="120396"/>
                    </a:cubicBezTo>
                    <a:cubicBezTo>
                      <a:pt x="43698" y="118453"/>
                      <a:pt x="35468" y="115243"/>
                      <a:pt x="27846" y="110871"/>
                    </a:cubicBezTo>
                    <a:cubicBezTo>
                      <a:pt x="19540" y="106518"/>
                      <a:pt x="12326" y="100327"/>
                      <a:pt x="6748" y="92774"/>
                    </a:cubicBezTo>
                    <a:cubicBezTo>
                      <a:pt x="2604" y="87078"/>
                      <a:pt x="580" y="80096"/>
                      <a:pt x="1045" y="73057"/>
                    </a:cubicBezTo>
                    <a:cubicBezTo>
                      <a:pt x="1787" y="65789"/>
                      <a:pt x="4704" y="58922"/>
                      <a:pt x="9409" y="53340"/>
                    </a:cubicBezTo>
                    <a:cubicBezTo>
                      <a:pt x="15197" y="45939"/>
                      <a:pt x="22125" y="39500"/>
                      <a:pt x="29937" y="34290"/>
                    </a:cubicBezTo>
                    <a:lnTo>
                      <a:pt x="0" y="16954"/>
                    </a:lnTo>
                    <a:lnTo>
                      <a:pt x="17582" y="6763"/>
                    </a:lnTo>
                    <a:lnTo>
                      <a:pt x="47234" y="23908"/>
                    </a:lnTo>
                    <a:cubicBezTo>
                      <a:pt x="61176" y="17059"/>
                      <a:pt x="75793" y="11697"/>
                      <a:pt x="90856" y="7906"/>
                    </a:cubicBezTo>
                    <a:cubicBezTo>
                      <a:pt x="105188" y="4239"/>
                      <a:pt x="119767" y="1591"/>
                      <a:pt x="134479" y="0"/>
                    </a:cubicBezTo>
                    <a:close/>
                    <a:moveTo>
                      <a:pt x="63105" y="83153"/>
                    </a:moveTo>
                    <a:cubicBezTo>
                      <a:pt x="69786" y="86992"/>
                      <a:pt x="77494" y="88659"/>
                      <a:pt x="85154" y="87916"/>
                    </a:cubicBezTo>
                    <a:cubicBezTo>
                      <a:pt x="95447" y="86754"/>
                      <a:pt x="105587" y="84449"/>
                      <a:pt x="115376" y="81058"/>
                    </a:cubicBezTo>
                    <a:lnTo>
                      <a:pt x="67857" y="53531"/>
                    </a:lnTo>
                    <a:cubicBezTo>
                      <a:pt x="50275" y="65056"/>
                      <a:pt x="48849" y="74867"/>
                      <a:pt x="63105" y="83153"/>
                    </a:cubicBezTo>
                    <a:close/>
                    <a:moveTo>
                      <a:pt x="229992" y="97060"/>
                    </a:moveTo>
                    <a:cubicBezTo>
                      <a:pt x="222693" y="93135"/>
                      <a:pt x="214339" y="91631"/>
                      <a:pt x="206137" y="92774"/>
                    </a:cubicBezTo>
                    <a:cubicBezTo>
                      <a:pt x="194894" y="94278"/>
                      <a:pt x="183803" y="96736"/>
                      <a:pt x="172969" y="100108"/>
                    </a:cubicBezTo>
                    <a:lnTo>
                      <a:pt x="220488" y="127540"/>
                    </a:lnTo>
                    <a:cubicBezTo>
                      <a:pt x="240512" y="115157"/>
                      <a:pt x="243677" y="104994"/>
                      <a:pt x="22999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3043;p37">
                <a:extLst>
                  <a:ext uri="{FF2B5EF4-FFF2-40B4-BE49-F238E27FC236}">
                    <a16:creationId xmlns:a16="http://schemas.microsoft.com/office/drawing/2014/main" id="{0D246B18-ED6C-4DD9-8970-55B56F55E38B}"/>
                  </a:ext>
                </a:extLst>
              </p:cNvPr>
              <p:cNvSpPr/>
              <p:nvPr/>
            </p:nvSpPr>
            <p:spPr>
              <a:xfrm>
                <a:off x="6020539" y="3585400"/>
                <a:ext cx="19482" cy="25526"/>
              </a:xfrm>
              <a:custGeom>
                <a:avLst/>
                <a:gdLst/>
                <a:ahLst/>
                <a:cxnLst/>
                <a:rect l="l" t="t" r="r" b="b"/>
                <a:pathLst>
                  <a:path w="19482" h="25526" extrusionOk="0">
                    <a:moveTo>
                      <a:pt x="0" y="17145"/>
                    </a:moveTo>
                    <a:cubicBezTo>
                      <a:pt x="285" y="11430"/>
                      <a:pt x="285" y="5715"/>
                      <a:pt x="0" y="0"/>
                    </a:cubicBezTo>
                    <a:lnTo>
                      <a:pt x="19483" y="12478"/>
                    </a:lnTo>
                    <a:lnTo>
                      <a:pt x="1102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3044;p37">
                <a:extLst>
                  <a:ext uri="{FF2B5EF4-FFF2-40B4-BE49-F238E27FC236}">
                    <a16:creationId xmlns:a16="http://schemas.microsoft.com/office/drawing/2014/main" id="{7BEE44C9-CBBC-4953-8407-6329BC87FFB9}"/>
                  </a:ext>
                </a:extLst>
              </p:cNvPr>
              <p:cNvSpPr/>
              <p:nvPr/>
            </p:nvSpPr>
            <p:spPr>
              <a:xfrm>
                <a:off x="6147700" y="3596258"/>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3045;p37">
                <a:extLst>
                  <a:ext uri="{FF2B5EF4-FFF2-40B4-BE49-F238E27FC236}">
                    <a16:creationId xmlns:a16="http://schemas.microsoft.com/office/drawing/2014/main" id="{B473B1EB-6D30-4E1B-BE1A-C3B9FE1F720D}"/>
                  </a:ext>
                </a:extLst>
              </p:cNvPr>
              <p:cNvSpPr/>
              <p:nvPr/>
            </p:nvSpPr>
            <p:spPr>
              <a:xfrm>
                <a:off x="6161861" y="3533013"/>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3046;p37">
                <a:extLst>
                  <a:ext uri="{FF2B5EF4-FFF2-40B4-BE49-F238E27FC236}">
                    <a16:creationId xmlns:a16="http://schemas.microsoft.com/office/drawing/2014/main" id="{B9D22387-A4BE-4BE9-A9A9-E2DAB3855986}"/>
                  </a:ext>
                </a:extLst>
              </p:cNvPr>
              <p:cNvSpPr/>
              <p:nvPr/>
            </p:nvSpPr>
            <p:spPr>
              <a:xfrm>
                <a:off x="6062736" y="3539394"/>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3047;p37">
                <a:extLst>
                  <a:ext uri="{FF2B5EF4-FFF2-40B4-BE49-F238E27FC236}">
                    <a16:creationId xmlns:a16="http://schemas.microsoft.com/office/drawing/2014/main" id="{DF159E9B-DC09-4D2F-B2D5-82DFEFB56ABE}"/>
                  </a:ext>
                </a:extLst>
              </p:cNvPr>
              <p:cNvSpPr/>
              <p:nvPr/>
            </p:nvSpPr>
            <p:spPr>
              <a:xfrm>
                <a:off x="5966368" y="3484530"/>
                <a:ext cx="58543" cy="38957"/>
              </a:xfrm>
              <a:custGeom>
                <a:avLst/>
                <a:gdLst/>
                <a:ahLst/>
                <a:cxnLst/>
                <a:rect l="l" t="t" r="r" b="b"/>
                <a:pathLst>
                  <a:path w="58543" h="38957" extrusionOk="0">
                    <a:moveTo>
                      <a:pt x="0" y="11144"/>
                    </a:moveTo>
                    <a:lnTo>
                      <a:pt x="49040" y="38957"/>
                    </a:lnTo>
                    <a:lnTo>
                      <a:pt x="58543" y="31623"/>
                    </a:lnTo>
                    <a:cubicBezTo>
                      <a:pt x="58543" y="31623"/>
                      <a:pt x="52366" y="24575"/>
                      <a:pt x="51986" y="23908"/>
                    </a:cubicBezTo>
                    <a:cubicBezTo>
                      <a:pt x="47566" y="18898"/>
                      <a:pt x="42406" y="14592"/>
                      <a:pt x="36685" y="11144"/>
                    </a:cubicBezTo>
                    <a:cubicBezTo>
                      <a:pt x="33073" y="10477"/>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3048;p37">
                <a:extLst>
                  <a:ext uri="{FF2B5EF4-FFF2-40B4-BE49-F238E27FC236}">
                    <a16:creationId xmlns:a16="http://schemas.microsoft.com/office/drawing/2014/main" id="{396A19EE-BDC6-4451-A9FA-0567EC416E03}"/>
                  </a:ext>
                </a:extLst>
              </p:cNvPr>
              <p:cNvSpPr/>
              <p:nvPr/>
            </p:nvSpPr>
            <p:spPr>
              <a:xfrm>
                <a:off x="6020539" y="3453098"/>
                <a:ext cx="27370" cy="24574"/>
              </a:xfrm>
              <a:custGeom>
                <a:avLst/>
                <a:gdLst/>
                <a:ahLst/>
                <a:cxnLst/>
                <a:rect l="l" t="t" r="r" b="b"/>
                <a:pathLst>
                  <a:path w="27370" h="24574" extrusionOk="0">
                    <a:moveTo>
                      <a:pt x="27371" y="24575"/>
                    </a:moveTo>
                    <a:lnTo>
                      <a:pt x="27371" y="7334"/>
                    </a:lnTo>
                    <a:lnTo>
                      <a:pt x="4847" y="0"/>
                    </a:lnTo>
                    <a:lnTo>
                      <a:pt x="0" y="13525"/>
                    </a:lnTo>
                    <a:lnTo>
                      <a:pt x="1236" y="19621"/>
                    </a:lnTo>
                    <a:lnTo>
                      <a:pt x="27371"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3049;p37">
                <a:extLst>
                  <a:ext uri="{FF2B5EF4-FFF2-40B4-BE49-F238E27FC236}">
                    <a16:creationId xmlns:a16="http://schemas.microsoft.com/office/drawing/2014/main" id="{FAFCA2D5-92C7-4894-8413-F5B0AE9A16B4}"/>
                  </a:ext>
                </a:extLst>
              </p:cNvPr>
              <p:cNvSpPr/>
              <p:nvPr/>
            </p:nvSpPr>
            <p:spPr>
              <a:xfrm>
                <a:off x="5898416" y="3448050"/>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3050;p37">
                <a:extLst>
                  <a:ext uri="{FF2B5EF4-FFF2-40B4-BE49-F238E27FC236}">
                    <a16:creationId xmlns:a16="http://schemas.microsoft.com/office/drawing/2014/main" id="{04FE402B-AB7F-4B3D-991D-404421A46D51}"/>
                  </a:ext>
                </a:extLst>
              </p:cNvPr>
              <p:cNvSpPr/>
              <p:nvPr/>
            </p:nvSpPr>
            <p:spPr>
              <a:xfrm>
                <a:off x="5899366" y="3505676"/>
                <a:ext cx="30317" cy="30194"/>
              </a:xfrm>
              <a:custGeom>
                <a:avLst/>
                <a:gdLst/>
                <a:ahLst/>
                <a:cxnLst/>
                <a:rect l="l" t="t" r="r" b="b"/>
                <a:pathLst>
                  <a:path w="30317" h="30194" extrusionOk="0">
                    <a:moveTo>
                      <a:pt x="0" y="17812"/>
                    </a:moveTo>
                    <a:lnTo>
                      <a:pt x="0" y="0"/>
                    </a:lnTo>
                    <a:lnTo>
                      <a:pt x="30317" y="0"/>
                    </a:lnTo>
                    <a:lnTo>
                      <a:pt x="22999" y="15907"/>
                    </a:lnTo>
                    <a:lnTo>
                      <a:pt x="997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3051;p37">
                <a:extLst>
                  <a:ext uri="{FF2B5EF4-FFF2-40B4-BE49-F238E27FC236}">
                    <a16:creationId xmlns:a16="http://schemas.microsoft.com/office/drawing/2014/main" id="{5DBF6C9A-7E26-452A-BEDD-09BECA457790}"/>
                  </a:ext>
                </a:extLst>
              </p:cNvPr>
              <p:cNvSpPr/>
              <p:nvPr/>
            </p:nvSpPr>
            <p:spPr>
              <a:xfrm>
                <a:off x="5898416" y="3431095"/>
                <a:ext cx="294657" cy="185070"/>
              </a:xfrm>
              <a:custGeom>
                <a:avLst/>
                <a:gdLst/>
                <a:ahLst/>
                <a:cxnLst/>
                <a:rect l="l" t="t" r="r" b="b"/>
                <a:pathLst>
                  <a:path w="294657" h="185070" extrusionOk="0">
                    <a:moveTo>
                      <a:pt x="149495" y="29337"/>
                    </a:moveTo>
                    <a:cubicBezTo>
                      <a:pt x="145608" y="29327"/>
                      <a:pt x="141730" y="29642"/>
                      <a:pt x="137900" y="30289"/>
                    </a:cubicBezTo>
                    <a:cubicBezTo>
                      <a:pt x="132673" y="31051"/>
                      <a:pt x="126875" y="32099"/>
                      <a:pt x="120413" y="33433"/>
                    </a:cubicBezTo>
                    <a:cubicBezTo>
                      <a:pt x="113950" y="34766"/>
                      <a:pt x="107203" y="36576"/>
                      <a:pt x="100265" y="38576"/>
                    </a:cubicBezTo>
                    <a:cubicBezTo>
                      <a:pt x="93508" y="40653"/>
                      <a:pt x="86903" y="43196"/>
                      <a:pt x="80497" y="46196"/>
                    </a:cubicBezTo>
                    <a:lnTo>
                      <a:pt x="131247" y="75629"/>
                    </a:lnTo>
                    <a:lnTo>
                      <a:pt x="140751" y="72390"/>
                    </a:lnTo>
                    <a:cubicBezTo>
                      <a:pt x="153676" y="68104"/>
                      <a:pt x="165841" y="64389"/>
                      <a:pt x="177341" y="61436"/>
                    </a:cubicBezTo>
                    <a:cubicBezTo>
                      <a:pt x="188089" y="58522"/>
                      <a:pt x="199104" y="56664"/>
                      <a:pt x="210224" y="55912"/>
                    </a:cubicBezTo>
                    <a:cubicBezTo>
                      <a:pt x="220345" y="55302"/>
                      <a:pt x="230505" y="56007"/>
                      <a:pt x="240446" y="58007"/>
                    </a:cubicBezTo>
                    <a:cubicBezTo>
                      <a:pt x="250463" y="60227"/>
                      <a:pt x="260062" y="64056"/>
                      <a:pt x="268862" y="69342"/>
                    </a:cubicBezTo>
                    <a:cubicBezTo>
                      <a:pt x="277663" y="73705"/>
                      <a:pt x="285190" y="80267"/>
                      <a:pt x="290721" y="88392"/>
                    </a:cubicBezTo>
                    <a:cubicBezTo>
                      <a:pt x="294399" y="94336"/>
                      <a:pt x="295558" y="101498"/>
                      <a:pt x="293952" y="108299"/>
                    </a:cubicBezTo>
                    <a:cubicBezTo>
                      <a:pt x="291757" y="115757"/>
                      <a:pt x="287661" y="122520"/>
                      <a:pt x="282072" y="127921"/>
                    </a:cubicBezTo>
                    <a:cubicBezTo>
                      <a:pt x="275239" y="134969"/>
                      <a:pt x="267617" y="141199"/>
                      <a:pt x="259358" y="146495"/>
                    </a:cubicBezTo>
                    <a:lnTo>
                      <a:pt x="291671" y="165545"/>
                    </a:lnTo>
                    <a:lnTo>
                      <a:pt x="273994" y="175736"/>
                    </a:lnTo>
                    <a:lnTo>
                      <a:pt x="241396" y="156686"/>
                    </a:lnTo>
                    <a:cubicBezTo>
                      <a:pt x="225867" y="164354"/>
                      <a:pt x="209635" y="170517"/>
                      <a:pt x="192927" y="175070"/>
                    </a:cubicBezTo>
                    <a:cubicBezTo>
                      <a:pt x="175440" y="179908"/>
                      <a:pt x="157573" y="183252"/>
                      <a:pt x="139516" y="185071"/>
                    </a:cubicBezTo>
                    <a:lnTo>
                      <a:pt x="122409" y="154496"/>
                    </a:lnTo>
                    <a:cubicBezTo>
                      <a:pt x="127180" y="154372"/>
                      <a:pt x="131941" y="153991"/>
                      <a:pt x="136664" y="153353"/>
                    </a:cubicBezTo>
                    <a:cubicBezTo>
                      <a:pt x="143032" y="152590"/>
                      <a:pt x="150160" y="151447"/>
                      <a:pt x="157953" y="149733"/>
                    </a:cubicBezTo>
                    <a:cubicBezTo>
                      <a:pt x="165746" y="148019"/>
                      <a:pt x="174109" y="145923"/>
                      <a:pt x="182853" y="143351"/>
                    </a:cubicBezTo>
                    <a:cubicBezTo>
                      <a:pt x="191340" y="140770"/>
                      <a:pt x="199627" y="137589"/>
                      <a:pt x="207658" y="133826"/>
                    </a:cubicBezTo>
                    <a:lnTo>
                      <a:pt x="157098" y="104585"/>
                    </a:lnTo>
                    <a:lnTo>
                      <a:pt x="150540" y="106871"/>
                    </a:lnTo>
                    <a:lnTo>
                      <a:pt x="143602" y="108966"/>
                    </a:lnTo>
                    <a:cubicBezTo>
                      <a:pt x="130867" y="113157"/>
                      <a:pt x="119177" y="116491"/>
                      <a:pt x="108628" y="118491"/>
                    </a:cubicBezTo>
                    <a:cubicBezTo>
                      <a:pt x="98830" y="120767"/>
                      <a:pt x="88841" y="122111"/>
                      <a:pt x="78786" y="122491"/>
                    </a:cubicBezTo>
                    <a:cubicBezTo>
                      <a:pt x="69976" y="122758"/>
                      <a:pt x="61166" y="121929"/>
                      <a:pt x="52556" y="120015"/>
                    </a:cubicBezTo>
                    <a:cubicBezTo>
                      <a:pt x="44002" y="118034"/>
                      <a:pt x="35772" y="114824"/>
                      <a:pt x="28131" y="110490"/>
                    </a:cubicBezTo>
                    <a:cubicBezTo>
                      <a:pt x="19796" y="106137"/>
                      <a:pt x="12573" y="99908"/>
                      <a:pt x="7033" y="92297"/>
                    </a:cubicBezTo>
                    <a:cubicBezTo>
                      <a:pt x="2889" y="86630"/>
                      <a:pt x="865" y="79686"/>
                      <a:pt x="1331" y="72676"/>
                    </a:cubicBezTo>
                    <a:cubicBezTo>
                      <a:pt x="2072" y="65380"/>
                      <a:pt x="4989" y="58474"/>
                      <a:pt x="9694" y="52864"/>
                    </a:cubicBezTo>
                    <a:cubicBezTo>
                      <a:pt x="15482" y="45453"/>
                      <a:pt x="22410" y="39024"/>
                      <a:pt x="30222" y="33814"/>
                    </a:cubicBezTo>
                    <a:lnTo>
                      <a:pt x="0" y="16954"/>
                    </a:lnTo>
                    <a:lnTo>
                      <a:pt x="17582" y="6763"/>
                    </a:lnTo>
                    <a:lnTo>
                      <a:pt x="47234" y="23908"/>
                    </a:lnTo>
                    <a:cubicBezTo>
                      <a:pt x="61157" y="17021"/>
                      <a:pt x="75783" y="11649"/>
                      <a:pt x="90856" y="7906"/>
                    </a:cubicBezTo>
                    <a:cubicBezTo>
                      <a:pt x="105188" y="4239"/>
                      <a:pt x="119767" y="1591"/>
                      <a:pt x="134479" y="0"/>
                    </a:cubicBezTo>
                    <a:close/>
                    <a:moveTo>
                      <a:pt x="63105" y="82772"/>
                    </a:moveTo>
                    <a:cubicBezTo>
                      <a:pt x="69786" y="86611"/>
                      <a:pt x="77494" y="88278"/>
                      <a:pt x="85154" y="87535"/>
                    </a:cubicBezTo>
                    <a:cubicBezTo>
                      <a:pt x="95437" y="86325"/>
                      <a:pt x="105568" y="84020"/>
                      <a:pt x="115376" y="80677"/>
                    </a:cubicBezTo>
                    <a:lnTo>
                      <a:pt x="67857" y="53150"/>
                    </a:lnTo>
                    <a:cubicBezTo>
                      <a:pt x="50275" y="64579"/>
                      <a:pt x="48849" y="74104"/>
                      <a:pt x="63105" y="82772"/>
                    </a:cubicBezTo>
                    <a:close/>
                    <a:moveTo>
                      <a:pt x="229992" y="96679"/>
                    </a:moveTo>
                    <a:cubicBezTo>
                      <a:pt x="222721" y="92678"/>
                      <a:pt x="214339" y="91173"/>
                      <a:pt x="206137" y="92393"/>
                    </a:cubicBezTo>
                    <a:cubicBezTo>
                      <a:pt x="194894" y="93897"/>
                      <a:pt x="183803" y="96355"/>
                      <a:pt x="172969" y="99727"/>
                    </a:cubicBezTo>
                    <a:lnTo>
                      <a:pt x="220488" y="127063"/>
                    </a:lnTo>
                    <a:cubicBezTo>
                      <a:pt x="240351" y="114776"/>
                      <a:pt x="243677" y="104585"/>
                      <a:pt x="22999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8" name="Google Shape;3052;p37">
              <a:extLst>
                <a:ext uri="{FF2B5EF4-FFF2-40B4-BE49-F238E27FC236}">
                  <a16:creationId xmlns:a16="http://schemas.microsoft.com/office/drawing/2014/main" id="{B30FDC0C-F2CE-49B8-949F-66652323F888}"/>
                </a:ext>
              </a:extLst>
            </p:cNvPr>
            <p:cNvGrpSpPr/>
            <p:nvPr/>
          </p:nvGrpSpPr>
          <p:grpSpPr>
            <a:xfrm>
              <a:off x="3829623" y="2378741"/>
              <a:ext cx="883852" cy="621029"/>
              <a:chOff x="5639248" y="3120866"/>
              <a:chExt cx="883852" cy="621029"/>
            </a:xfrm>
          </p:grpSpPr>
          <p:sp>
            <p:nvSpPr>
              <p:cNvPr id="548" name="Google Shape;3053;p37">
                <a:extLst>
                  <a:ext uri="{FF2B5EF4-FFF2-40B4-BE49-F238E27FC236}">
                    <a16:creationId xmlns:a16="http://schemas.microsoft.com/office/drawing/2014/main" id="{8CA844FB-DF95-44F5-A2B6-EDB5E7A96A3F}"/>
                  </a:ext>
                </a:extLst>
              </p:cNvPr>
              <p:cNvSpPr/>
              <p:nvPr/>
            </p:nvSpPr>
            <p:spPr>
              <a:xfrm>
                <a:off x="5639248" y="323040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3054;p37">
                <a:extLst>
                  <a:ext uri="{FF2B5EF4-FFF2-40B4-BE49-F238E27FC236}">
                    <a16:creationId xmlns:a16="http://schemas.microsoft.com/office/drawing/2014/main" id="{F058BF94-765A-481C-889F-E7E8DEF13087}"/>
                  </a:ext>
                </a:extLst>
              </p:cNvPr>
              <p:cNvSpPr/>
              <p:nvPr/>
            </p:nvSpPr>
            <p:spPr>
              <a:xfrm>
                <a:off x="5639343" y="3373564"/>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3055;p37">
                <a:extLst>
                  <a:ext uri="{FF2B5EF4-FFF2-40B4-BE49-F238E27FC236}">
                    <a16:creationId xmlns:a16="http://schemas.microsoft.com/office/drawing/2014/main" id="{EF0B0B99-E53B-4512-9EA8-5C9782C45B28}"/>
                  </a:ext>
                </a:extLst>
              </p:cNvPr>
              <p:cNvSpPr/>
              <p:nvPr/>
            </p:nvSpPr>
            <p:spPr>
              <a:xfrm>
                <a:off x="6456573" y="3376612"/>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Google Shape;3056;p37">
                <a:extLst>
                  <a:ext uri="{FF2B5EF4-FFF2-40B4-BE49-F238E27FC236}">
                    <a16:creationId xmlns:a16="http://schemas.microsoft.com/office/drawing/2014/main" id="{53441AF7-632F-4443-AA4E-E9D5F907C57B}"/>
                  </a:ext>
                </a:extLst>
              </p:cNvPr>
              <p:cNvSpPr/>
              <p:nvPr/>
            </p:nvSpPr>
            <p:spPr>
              <a:xfrm>
                <a:off x="5639248" y="312086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 name="Google Shape;3057;p37">
                <a:extLst>
                  <a:ext uri="{FF2B5EF4-FFF2-40B4-BE49-F238E27FC236}">
                    <a16:creationId xmlns:a16="http://schemas.microsoft.com/office/drawing/2014/main" id="{1328B4CD-212D-44F8-B611-9968CB02A26B}"/>
                  </a:ext>
                </a:extLst>
              </p:cNvPr>
              <p:cNvSpPr/>
              <p:nvPr/>
            </p:nvSpPr>
            <p:spPr>
              <a:xfrm>
                <a:off x="5764868" y="3190470"/>
                <a:ext cx="632686" cy="366117"/>
              </a:xfrm>
              <a:custGeom>
                <a:avLst/>
                <a:gdLst/>
                <a:ahLst/>
                <a:cxnLst/>
                <a:rect l="l" t="t" r="r" b="b"/>
                <a:pathLst>
                  <a:path w="632686" h="366117" extrusionOk="0">
                    <a:moveTo>
                      <a:pt x="632117" y="194048"/>
                    </a:moveTo>
                    <a:cubicBezTo>
                      <a:pt x="627555" y="237101"/>
                      <a:pt x="596952" y="279773"/>
                      <a:pt x="540025" y="312539"/>
                    </a:cubicBezTo>
                    <a:cubicBezTo>
                      <a:pt x="416475" y="383976"/>
                      <a:pt x="216136" y="383976"/>
                      <a:pt x="92586" y="312539"/>
                    </a:cubicBezTo>
                    <a:cubicBezTo>
                      <a:pt x="35564" y="279487"/>
                      <a:pt x="4961" y="237101"/>
                      <a:pt x="590" y="194048"/>
                    </a:cubicBezTo>
                    <a:cubicBezTo>
                      <a:pt x="-4732" y="143661"/>
                      <a:pt x="25965" y="92131"/>
                      <a:pt x="92586" y="53650"/>
                    </a:cubicBezTo>
                    <a:cubicBezTo>
                      <a:pt x="216136" y="-17883"/>
                      <a:pt x="416475" y="-17883"/>
                      <a:pt x="540025" y="53650"/>
                    </a:cubicBezTo>
                    <a:cubicBezTo>
                      <a:pt x="606646" y="92131"/>
                      <a:pt x="637344" y="143280"/>
                      <a:pt x="632117"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3058;p37">
                <a:extLst>
                  <a:ext uri="{FF2B5EF4-FFF2-40B4-BE49-F238E27FC236}">
                    <a16:creationId xmlns:a16="http://schemas.microsoft.com/office/drawing/2014/main" id="{C979A74E-9129-4A08-B446-6C415CD66344}"/>
                  </a:ext>
                </a:extLst>
              </p:cNvPr>
              <p:cNvSpPr/>
              <p:nvPr/>
            </p:nvSpPr>
            <p:spPr>
              <a:xfrm>
                <a:off x="5765458" y="3212377"/>
                <a:ext cx="631526" cy="344209"/>
              </a:xfrm>
              <a:custGeom>
                <a:avLst/>
                <a:gdLst/>
                <a:ahLst/>
                <a:cxnLst/>
                <a:rect l="l" t="t" r="r" b="b"/>
                <a:pathLst>
                  <a:path w="631526" h="344209" extrusionOk="0">
                    <a:moveTo>
                      <a:pt x="631527" y="172141"/>
                    </a:moveTo>
                    <a:cubicBezTo>
                      <a:pt x="626965" y="215194"/>
                      <a:pt x="596363" y="257866"/>
                      <a:pt x="539435" y="290631"/>
                    </a:cubicBezTo>
                    <a:cubicBezTo>
                      <a:pt x="415886" y="362069"/>
                      <a:pt x="215546" y="362069"/>
                      <a:pt x="91997" y="290631"/>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3059;p37">
                <a:extLst>
                  <a:ext uri="{FF2B5EF4-FFF2-40B4-BE49-F238E27FC236}">
                    <a16:creationId xmlns:a16="http://schemas.microsoft.com/office/drawing/2014/main" id="{4E736DAE-24AE-45B3-A965-7F9D98226AFD}"/>
                  </a:ext>
                </a:extLst>
              </p:cNvPr>
              <p:cNvSpPr/>
              <p:nvPr/>
            </p:nvSpPr>
            <p:spPr>
              <a:xfrm>
                <a:off x="5927022" y="3295364"/>
                <a:ext cx="294875" cy="184213"/>
              </a:xfrm>
              <a:custGeom>
                <a:avLst/>
                <a:gdLst/>
                <a:ahLst/>
                <a:cxnLst/>
                <a:rect l="l" t="t" r="r" b="b"/>
                <a:pathLst>
                  <a:path w="294875" h="184213" extrusionOk="0">
                    <a:moveTo>
                      <a:pt x="149495" y="28861"/>
                    </a:moveTo>
                    <a:cubicBezTo>
                      <a:pt x="145608" y="28851"/>
                      <a:pt x="141730" y="29166"/>
                      <a:pt x="137900" y="29813"/>
                    </a:cubicBezTo>
                    <a:cubicBezTo>
                      <a:pt x="132673" y="30575"/>
                      <a:pt x="126876" y="31623"/>
                      <a:pt x="120413" y="32956"/>
                    </a:cubicBezTo>
                    <a:cubicBezTo>
                      <a:pt x="113950" y="34290"/>
                      <a:pt x="107298" y="36004"/>
                      <a:pt x="100265" y="38100"/>
                    </a:cubicBezTo>
                    <a:cubicBezTo>
                      <a:pt x="93498" y="40148"/>
                      <a:pt x="86893" y="42701"/>
                      <a:pt x="80497" y="45720"/>
                    </a:cubicBezTo>
                    <a:lnTo>
                      <a:pt x="131247" y="75057"/>
                    </a:lnTo>
                    <a:lnTo>
                      <a:pt x="140751" y="71914"/>
                    </a:lnTo>
                    <a:cubicBezTo>
                      <a:pt x="153676" y="67532"/>
                      <a:pt x="165841" y="63913"/>
                      <a:pt x="177341" y="60865"/>
                    </a:cubicBezTo>
                    <a:cubicBezTo>
                      <a:pt x="188108" y="58026"/>
                      <a:pt x="199114" y="56207"/>
                      <a:pt x="210224" y="55435"/>
                    </a:cubicBezTo>
                    <a:cubicBezTo>
                      <a:pt x="220374" y="54826"/>
                      <a:pt x="230571" y="55531"/>
                      <a:pt x="240541" y="57531"/>
                    </a:cubicBezTo>
                    <a:cubicBezTo>
                      <a:pt x="250577" y="59760"/>
                      <a:pt x="260195" y="63551"/>
                      <a:pt x="269052" y="68771"/>
                    </a:cubicBezTo>
                    <a:cubicBezTo>
                      <a:pt x="277824" y="73171"/>
                      <a:pt x="285351" y="79724"/>
                      <a:pt x="290911" y="87821"/>
                    </a:cubicBezTo>
                    <a:cubicBezTo>
                      <a:pt x="294627" y="93745"/>
                      <a:pt x="295796" y="100927"/>
                      <a:pt x="294142" y="107728"/>
                    </a:cubicBezTo>
                    <a:cubicBezTo>
                      <a:pt x="291985" y="115205"/>
                      <a:pt x="287889" y="121977"/>
                      <a:pt x="282262" y="127349"/>
                    </a:cubicBezTo>
                    <a:cubicBezTo>
                      <a:pt x="275315" y="134379"/>
                      <a:pt x="267522" y="140522"/>
                      <a:pt x="259073" y="145637"/>
                    </a:cubicBezTo>
                    <a:lnTo>
                      <a:pt x="291386" y="164687"/>
                    </a:lnTo>
                    <a:lnTo>
                      <a:pt x="273709" y="174879"/>
                    </a:lnTo>
                    <a:lnTo>
                      <a:pt x="241111" y="155829"/>
                    </a:lnTo>
                    <a:cubicBezTo>
                      <a:pt x="225572" y="163487"/>
                      <a:pt x="209349" y="169650"/>
                      <a:pt x="192642" y="174212"/>
                    </a:cubicBezTo>
                    <a:cubicBezTo>
                      <a:pt x="175155" y="179051"/>
                      <a:pt x="157288" y="182394"/>
                      <a:pt x="139230" y="184213"/>
                    </a:cubicBezTo>
                    <a:lnTo>
                      <a:pt x="122219" y="153638"/>
                    </a:lnTo>
                    <a:cubicBezTo>
                      <a:pt x="126952" y="153514"/>
                      <a:pt x="131684" y="153133"/>
                      <a:pt x="136379" y="152495"/>
                    </a:cubicBezTo>
                    <a:cubicBezTo>
                      <a:pt x="142842" y="151733"/>
                      <a:pt x="149875" y="150590"/>
                      <a:pt x="157763" y="148876"/>
                    </a:cubicBezTo>
                    <a:cubicBezTo>
                      <a:pt x="165651" y="147161"/>
                      <a:pt x="173824" y="145066"/>
                      <a:pt x="182568" y="142494"/>
                    </a:cubicBezTo>
                    <a:cubicBezTo>
                      <a:pt x="191074" y="139970"/>
                      <a:pt x="199361" y="136779"/>
                      <a:pt x="207373" y="132969"/>
                    </a:cubicBezTo>
                    <a:lnTo>
                      <a:pt x="156812" y="105061"/>
                    </a:lnTo>
                    <a:lnTo>
                      <a:pt x="150255" y="107347"/>
                    </a:lnTo>
                    <a:lnTo>
                      <a:pt x="143317" y="109442"/>
                    </a:lnTo>
                    <a:cubicBezTo>
                      <a:pt x="130582" y="113633"/>
                      <a:pt x="118987" y="116872"/>
                      <a:pt x="108343" y="118967"/>
                    </a:cubicBezTo>
                    <a:cubicBezTo>
                      <a:pt x="98573" y="121244"/>
                      <a:pt x="88613" y="122577"/>
                      <a:pt x="78596" y="122968"/>
                    </a:cubicBezTo>
                    <a:cubicBezTo>
                      <a:pt x="69758" y="123311"/>
                      <a:pt x="60910" y="122511"/>
                      <a:pt x="52271" y="120587"/>
                    </a:cubicBezTo>
                    <a:cubicBezTo>
                      <a:pt x="43736" y="118615"/>
                      <a:pt x="35544" y="115405"/>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16" y="46053"/>
                      <a:pt x="22144" y="39624"/>
                      <a:pt x="29937" y="34385"/>
                    </a:cubicBezTo>
                    <a:lnTo>
                      <a:pt x="0" y="17050"/>
                    </a:lnTo>
                    <a:lnTo>
                      <a:pt x="17582" y="6858"/>
                    </a:lnTo>
                    <a:lnTo>
                      <a:pt x="47329" y="24003"/>
                    </a:lnTo>
                    <a:cubicBezTo>
                      <a:pt x="61214" y="17069"/>
                      <a:pt x="75802" y="11668"/>
                      <a:pt x="90856" y="7906"/>
                    </a:cubicBezTo>
                    <a:cubicBezTo>
                      <a:pt x="105207" y="4324"/>
                      <a:pt x="119786" y="1686"/>
                      <a:pt x="134479" y="0"/>
                    </a:cubicBezTo>
                    <a:close/>
                    <a:moveTo>
                      <a:pt x="63105" y="82201"/>
                    </a:moveTo>
                    <a:cubicBezTo>
                      <a:pt x="69758" y="86116"/>
                      <a:pt x="77484" y="87782"/>
                      <a:pt x="85154" y="86963"/>
                    </a:cubicBezTo>
                    <a:cubicBezTo>
                      <a:pt x="95475" y="85792"/>
                      <a:pt x="105635" y="83525"/>
                      <a:pt x="115471" y="80200"/>
                    </a:cubicBezTo>
                    <a:lnTo>
                      <a:pt x="67952" y="52673"/>
                    </a:lnTo>
                    <a:cubicBezTo>
                      <a:pt x="50180" y="64484"/>
                      <a:pt x="48849" y="74390"/>
                      <a:pt x="63105" y="82582"/>
                    </a:cubicBezTo>
                    <a:close/>
                    <a:moveTo>
                      <a:pt x="229992" y="96203"/>
                    </a:moveTo>
                    <a:cubicBezTo>
                      <a:pt x="222750" y="92221"/>
                      <a:pt x="214405" y="90716"/>
                      <a:pt x="206232" y="91916"/>
                    </a:cubicBezTo>
                    <a:cubicBezTo>
                      <a:pt x="194951" y="93374"/>
                      <a:pt x="183822" y="95831"/>
                      <a:pt x="172969" y="99250"/>
                    </a:cubicBezTo>
                    <a:lnTo>
                      <a:pt x="220488" y="126587"/>
                    </a:lnTo>
                    <a:cubicBezTo>
                      <a:pt x="240512" y="114462"/>
                      <a:pt x="243677" y="104461"/>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3060;p37">
                <a:extLst>
                  <a:ext uri="{FF2B5EF4-FFF2-40B4-BE49-F238E27FC236}">
                    <a16:creationId xmlns:a16="http://schemas.microsoft.com/office/drawing/2014/main" id="{9A4A67E1-79FB-4083-84D0-191F830D1A7D}"/>
                  </a:ext>
                </a:extLst>
              </p:cNvPr>
              <p:cNvSpPr/>
              <p:nvPr/>
            </p:nvSpPr>
            <p:spPr>
              <a:xfrm>
                <a:off x="6049241" y="3432333"/>
                <a:ext cx="19007" cy="25526"/>
              </a:xfrm>
              <a:custGeom>
                <a:avLst/>
                <a:gdLst/>
                <a:ahLst/>
                <a:cxnLst/>
                <a:rect l="l" t="t" r="r" b="b"/>
                <a:pathLst>
                  <a:path w="19007" h="25526" extrusionOk="0">
                    <a:moveTo>
                      <a:pt x="0" y="17240"/>
                    </a:moveTo>
                    <a:cubicBezTo>
                      <a:pt x="0" y="15907"/>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3061;p37">
                <a:extLst>
                  <a:ext uri="{FF2B5EF4-FFF2-40B4-BE49-F238E27FC236}">
                    <a16:creationId xmlns:a16="http://schemas.microsoft.com/office/drawing/2014/main" id="{47760023-72AE-419A-9923-6C8AB0D74E4E}"/>
                  </a:ext>
                </a:extLst>
              </p:cNvPr>
              <p:cNvSpPr/>
              <p:nvPr/>
            </p:nvSpPr>
            <p:spPr>
              <a:xfrm>
                <a:off x="6176402" y="3443287"/>
                <a:ext cx="42006" cy="19621"/>
              </a:xfrm>
              <a:custGeom>
                <a:avLst/>
                <a:gdLst/>
                <a:ahLst/>
                <a:cxnLst/>
                <a:rect l="l" t="t" r="r" b="b"/>
                <a:pathLst>
                  <a:path w="42006" h="19621" extrusionOk="0">
                    <a:moveTo>
                      <a:pt x="42007" y="17145"/>
                    </a:moveTo>
                    <a:lnTo>
                      <a:pt x="42007" y="0"/>
                    </a:lnTo>
                    <a:lnTo>
                      <a:pt x="0" y="3143"/>
                    </a:lnTo>
                    <a:lnTo>
                      <a:pt x="24140" y="19621"/>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3062;p37">
                <a:extLst>
                  <a:ext uri="{FF2B5EF4-FFF2-40B4-BE49-F238E27FC236}">
                    <a16:creationId xmlns:a16="http://schemas.microsoft.com/office/drawing/2014/main" id="{B9D6F81B-A150-42CC-AFB8-7438C24AC3E1}"/>
                  </a:ext>
                </a:extLst>
              </p:cNvPr>
              <p:cNvSpPr/>
              <p:nvPr/>
            </p:nvSpPr>
            <p:spPr>
              <a:xfrm>
                <a:off x="6190467" y="3380041"/>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3063;p37">
                <a:extLst>
                  <a:ext uri="{FF2B5EF4-FFF2-40B4-BE49-F238E27FC236}">
                    <a16:creationId xmlns:a16="http://schemas.microsoft.com/office/drawing/2014/main" id="{5895B620-BEE6-48D1-AC72-05506377A4FE}"/>
                  </a:ext>
                </a:extLst>
              </p:cNvPr>
              <p:cNvSpPr/>
              <p:nvPr/>
            </p:nvSpPr>
            <p:spPr>
              <a:xfrm>
                <a:off x="6091248" y="338642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3064;p37">
                <a:extLst>
                  <a:ext uri="{FF2B5EF4-FFF2-40B4-BE49-F238E27FC236}">
                    <a16:creationId xmlns:a16="http://schemas.microsoft.com/office/drawing/2014/main" id="{FDCE2D29-D807-4A3C-A712-447AF9EA37D4}"/>
                  </a:ext>
                </a:extLst>
              </p:cNvPr>
              <p:cNvSpPr/>
              <p:nvPr/>
            </p:nvSpPr>
            <p:spPr>
              <a:xfrm>
                <a:off x="5995069" y="3331273"/>
                <a:ext cx="58923" cy="38862"/>
              </a:xfrm>
              <a:custGeom>
                <a:avLst/>
                <a:gdLst/>
                <a:ahLst/>
                <a:cxnLst/>
                <a:rect l="l" t="t" r="r" b="b"/>
                <a:pathLst>
                  <a:path w="58923" h="38862" extrusionOk="0">
                    <a:moveTo>
                      <a:pt x="0" y="11049"/>
                    </a:moveTo>
                    <a:lnTo>
                      <a:pt x="48944" y="38862"/>
                    </a:lnTo>
                    <a:lnTo>
                      <a:pt x="58923" y="31623"/>
                    </a:lnTo>
                    <a:cubicBezTo>
                      <a:pt x="58923" y="31623"/>
                      <a:pt x="52841" y="24575"/>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3065;p37">
                <a:extLst>
                  <a:ext uri="{FF2B5EF4-FFF2-40B4-BE49-F238E27FC236}">
                    <a16:creationId xmlns:a16="http://schemas.microsoft.com/office/drawing/2014/main" id="{9FD483D7-07EE-4902-AC48-18169EB279C9}"/>
                  </a:ext>
                </a:extLst>
              </p:cNvPr>
              <p:cNvSpPr/>
              <p:nvPr/>
            </p:nvSpPr>
            <p:spPr>
              <a:xfrm>
                <a:off x="6049241" y="3300126"/>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3066;p37">
                <a:extLst>
                  <a:ext uri="{FF2B5EF4-FFF2-40B4-BE49-F238E27FC236}">
                    <a16:creationId xmlns:a16="http://schemas.microsoft.com/office/drawing/2014/main" id="{67F7272A-C10B-49B7-8E6E-F967131F079E}"/>
                  </a:ext>
                </a:extLst>
              </p:cNvPr>
              <p:cNvSpPr/>
              <p:nvPr/>
            </p:nvSpPr>
            <p:spPr>
              <a:xfrm>
                <a:off x="5927022" y="3295078"/>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3067;p37">
                <a:extLst>
                  <a:ext uri="{FF2B5EF4-FFF2-40B4-BE49-F238E27FC236}">
                    <a16:creationId xmlns:a16="http://schemas.microsoft.com/office/drawing/2014/main" id="{DBAF317A-4AB2-4520-B0D0-DF195E35B0DF}"/>
                  </a:ext>
                </a:extLst>
              </p:cNvPr>
              <p:cNvSpPr/>
              <p:nvPr/>
            </p:nvSpPr>
            <p:spPr>
              <a:xfrm>
                <a:off x="5927973" y="3352800"/>
                <a:ext cx="30221" cy="30289"/>
              </a:xfrm>
              <a:custGeom>
                <a:avLst/>
                <a:gdLst/>
                <a:ahLst/>
                <a:cxnLst/>
                <a:rect l="l" t="t" r="r" b="b"/>
                <a:pathLst>
                  <a:path w="30221" h="30289" extrusionOk="0">
                    <a:moveTo>
                      <a:pt x="0" y="17717"/>
                    </a:moveTo>
                    <a:lnTo>
                      <a:pt x="0" y="0"/>
                    </a:lnTo>
                    <a:lnTo>
                      <a:pt x="30222" y="0"/>
                    </a:lnTo>
                    <a:lnTo>
                      <a:pt x="22904" y="16002"/>
                    </a:lnTo>
                    <a:lnTo>
                      <a:pt x="997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3068;p37">
                <a:extLst>
                  <a:ext uri="{FF2B5EF4-FFF2-40B4-BE49-F238E27FC236}">
                    <a16:creationId xmlns:a16="http://schemas.microsoft.com/office/drawing/2014/main" id="{4D48669E-B5A2-4061-8FF0-ABF6265BBC8F}"/>
                  </a:ext>
                </a:extLst>
              </p:cNvPr>
              <p:cNvSpPr/>
              <p:nvPr/>
            </p:nvSpPr>
            <p:spPr>
              <a:xfrm>
                <a:off x="5927022" y="3277266"/>
                <a:ext cx="294877" cy="185546"/>
              </a:xfrm>
              <a:custGeom>
                <a:avLst/>
                <a:gdLst/>
                <a:ahLst/>
                <a:cxnLst/>
                <a:rect l="l" t="t" r="r" b="b"/>
                <a:pathLst>
                  <a:path w="294877" h="185546" extrusionOk="0">
                    <a:moveTo>
                      <a:pt x="149495" y="30194"/>
                    </a:moveTo>
                    <a:cubicBezTo>
                      <a:pt x="145608" y="30185"/>
                      <a:pt x="141730" y="30499"/>
                      <a:pt x="137900" y="31147"/>
                    </a:cubicBezTo>
                    <a:cubicBezTo>
                      <a:pt x="132673" y="31813"/>
                      <a:pt x="126876" y="32861"/>
                      <a:pt x="120413" y="34290"/>
                    </a:cubicBezTo>
                    <a:cubicBezTo>
                      <a:pt x="113950" y="35719"/>
                      <a:pt x="107298" y="37338"/>
                      <a:pt x="100265" y="39433"/>
                    </a:cubicBezTo>
                    <a:cubicBezTo>
                      <a:pt x="93517" y="41491"/>
                      <a:pt x="86912" y="44005"/>
                      <a:pt x="80497" y="46958"/>
                    </a:cubicBezTo>
                    <a:lnTo>
                      <a:pt x="131247" y="76390"/>
                    </a:lnTo>
                    <a:lnTo>
                      <a:pt x="140751" y="73152"/>
                    </a:lnTo>
                    <a:cubicBezTo>
                      <a:pt x="153676" y="68866"/>
                      <a:pt x="165841" y="65246"/>
                      <a:pt x="177341" y="62198"/>
                    </a:cubicBezTo>
                    <a:cubicBezTo>
                      <a:pt x="188108" y="59360"/>
                      <a:pt x="199114" y="57540"/>
                      <a:pt x="210224" y="56769"/>
                    </a:cubicBezTo>
                    <a:cubicBezTo>
                      <a:pt x="220374" y="56178"/>
                      <a:pt x="230552" y="56855"/>
                      <a:pt x="240541" y="58769"/>
                    </a:cubicBezTo>
                    <a:cubicBezTo>
                      <a:pt x="250577" y="61036"/>
                      <a:pt x="260195" y="64856"/>
                      <a:pt x="269052" y="70104"/>
                    </a:cubicBezTo>
                    <a:cubicBezTo>
                      <a:pt x="277824" y="74504"/>
                      <a:pt x="285351" y="81058"/>
                      <a:pt x="290911" y="89154"/>
                    </a:cubicBezTo>
                    <a:cubicBezTo>
                      <a:pt x="294636" y="95040"/>
                      <a:pt x="295796" y="102194"/>
                      <a:pt x="294142" y="108966"/>
                    </a:cubicBezTo>
                    <a:cubicBezTo>
                      <a:pt x="292013" y="116481"/>
                      <a:pt x="287908" y="123292"/>
                      <a:pt x="282262" y="128683"/>
                    </a:cubicBezTo>
                    <a:cubicBezTo>
                      <a:pt x="275287" y="135684"/>
                      <a:pt x="267503" y="141827"/>
                      <a:pt x="259073" y="146971"/>
                    </a:cubicBezTo>
                    <a:lnTo>
                      <a:pt x="291386" y="166021"/>
                    </a:lnTo>
                    <a:lnTo>
                      <a:pt x="273709" y="176308"/>
                    </a:lnTo>
                    <a:lnTo>
                      <a:pt x="241111" y="157258"/>
                    </a:lnTo>
                    <a:cubicBezTo>
                      <a:pt x="225591" y="164925"/>
                      <a:pt x="209359" y="171050"/>
                      <a:pt x="192642" y="175546"/>
                    </a:cubicBezTo>
                    <a:cubicBezTo>
                      <a:pt x="175164" y="180422"/>
                      <a:pt x="157288" y="183775"/>
                      <a:pt x="139230" y="185547"/>
                    </a:cubicBezTo>
                    <a:lnTo>
                      <a:pt x="122219" y="154972"/>
                    </a:lnTo>
                    <a:cubicBezTo>
                      <a:pt x="125355" y="154972"/>
                      <a:pt x="130107" y="154972"/>
                      <a:pt x="136379" y="153924"/>
                    </a:cubicBezTo>
                    <a:cubicBezTo>
                      <a:pt x="142652" y="152876"/>
                      <a:pt x="149875" y="151924"/>
                      <a:pt x="157763" y="150209"/>
                    </a:cubicBezTo>
                    <a:cubicBezTo>
                      <a:pt x="165651" y="148495"/>
                      <a:pt x="173824" y="146399"/>
                      <a:pt x="182568" y="143827"/>
                    </a:cubicBezTo>
                    <a:cubicBezTo>
                      <a:pt x="191074" y="141303"/>
                      <a:pt x="199361" y="138113"/>
                      <a:pt x="207373" y="134302"/>
                    </a:cubicBezTo>
                    <a:lnTo>
                      <a:pt x="156812" y="105061"/>
                    </a:lnTo>
                    <a:cubicBezTo>
                      <a:pt x="154722" y="105918"/>
                      <a:pt x="152441" y="106680"/>
                      <a:pt x="150255" y="107347"/>
                    </a:cubicBezTo>
                    <a:lnTo>
                      <a:pt x="143317" y="109538"/>
                    </a:lnTo>
                    <a:cubicBezTo>
                      <a:pt x="130582" y="113728"/>
                      <a:pt x="118987" y="116967"/>
                      <a:pt x="108343" y="119063"/>
                    </a:cubicBezTo>
                    <a:cubicBezTo>
                      <a:pt x="98573" y="121339"/>
                      <a:pt x="88613" y="122672"/>
                      <a:pt x="78596" y="123063"/>
                    </a:cubicBezTo>
                    <a:cubicBezTo>
                      <a:pt x="69748" y="123377"/>
                      <a:pt x="60900" y="122549"/>
                      <a:pt x="52271" y="120586"/>
                    </a:cubicBezTo>
                    <a:cubicBezTo>
                      <a:pt x="43727" y="118662"/>
                      <a:pt x="35525" y="115452"/>
                      <a:pt x="27941" y="111061"/>
                    </a:cubicBezTo>
                    <a:cubicBezTo>
                      <a:pt x="19597" y="106670"/>
                      <a:pt x="12355" y="100460"/>
                      <a:pt x="6748" y="92869"/>
                    </a:cubicBezTo>
                    <a:cubicBezTo>
                      <a:pt x="2690" y="87163"/>
                      <a:pt x="684" y="80248"/>
                      <a:pt x="1045" y="73247"/>
                    </a:cubicBezTo>
                    <a:cubicBezTo>
                      <a:pt x="1768" y="65951"/>
                      <a:pt x="4685" y="59036"/>
                      <a:pt x="9409" y="53435"/>
                    </a:cubicBezTo>
                    <a:cubicBezTo>
                      <a:pt x="15187" y="46025"/>
                      <a:pt x="22125" y="39595"/>
                      <a:pt x="29937" y="34385"/>
                    </a:cubicBezTo>
                    <a:lnTo>
                      <a:pt x="0" y="17050"/>
                    </a:lnTo>
                    <a:lnTo>
                      <a:pt x="17582" y="6763"/>
                    </a:lnTo>
                    <a:lnTo>
                      <a:pt x="47329" y="24003"/>
                    </a:lnTo>
                    <a:cubicBezTo>
                      <a:pt x="61214" y="17069"/>
                      <a:pt x="75802" y="11668"/>
                      <a:pt x="90856" y="7906"/>
                    </a:cubicBezTo>
                    <a:cubicBezTo>
                      <a:pt x="105197" y="4286"/>
                      <a:pt x="119776" y="1638"/>
                      <a:pt x="134479" y="0"/>
                    </a:cubicBezTo>
                    <a:close/>
                    <a:moveTo>
                      <a:pt x="63105" y="83534"/>
                    </a:moveTo>
                    <a:cubicBezTo>
                      <a:pt x="69777" y="87401"/>
                      <a:pt x="77484" y="89068"/>
                      <a:pt x="85154" y="88297"/>
                    </a:cubicBezTo>
                    <a:cubicBezTo>
                      <a:pt x="95475" y="87125"/>
                      <a:pt x="105635" y="84858"/>
                      <a:pt x="115471" y="81534"/>
                    </a:cubicBezTo>
                    <a:lnTo>
                      <a:pt x="67952" y="54007"/>
                    </a:lnTo>
                    <a:cubicBezTo>
                      <a:pt x="50180" y="65437"/>
                      <a:pt x="48849" y="75533"/>
                      <a:pt x="63105" y="83534"/>
                    </a:cubicBezTo>
                    <a:close/>
                    <a:moveTo>
                      <a:pt x="229992" y="97441"/>
                    </a:moveTo>
                    <a:cubicBezTo>
                      <a:pt x="222740" y="93497"/>
                      <a:pt x="214396" y="92021"/>
                      <a:pt x="206232" y="93250"/>
                    </a:cubicBezTo>
                    <a:cubicBezTo>
                      <a:pt x="194951" y="94707"/>
                      <a:pt x="183822" y="97164"/>
                      <a:pt x="172969" y="100584"/>
                    </a:cubicBezTo>
                    <a:lnTo>
                      <a:pt x="220488" y="127921"/>
                    </a:lnTo>
                    <a:cubicBezTo>
                      <a:pt x="240256" y="115538"/>
                      <a:pt x="243677" y="105442"/>
                      <a:pt x="22999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9" name="Google Shape;3069;p37">
              <a:extLst>
                <a:ext uri="{FF2B5EF4-FFF2-40B4-BE49-F238E27FC236}">
                  <a16:creationId xmlns:a16="http://schemas.microsoft.com/office/drawing/2014/main" id="{F93A38FC-2546-4D1F-8CE3-93AFEDCFE121}"/>
                </a:ext>
              </a:extLst>
            </p:cNvPr>
            <p:cNvGrpSpPr/>
            <p:nvPr/>
          </p:nvGrpSpPr>
          <p:grpSpPr>
            <a:xfrm>
              <a:off x="3810520" y="2225674"/>
              <a:ext cx="883852" cy="621125"/>
              <a:chOff x="5620145" y="2967799"/>
              <a:chExt cx="883852" cy="621125"/>
            </a:xfrm>
          </p:grpSpPr>
          <p:sp>
            <p:nvSpPr>
              <p:cNvPr id="532" name="Google Shape;3070;p37">
                <a:extLst>
                  <a:ext uri="{FF2B5EF4-FFF2-40B4-BE49-F238E27FC236}">
                    <a16:creationId xmlns:a16="http://schemas.microsoft.com/office/drawing/2014/main" id="{35EE8083-8EC1-4FDC-98BD-610B6469ABFE}"/>
                  </a:ext>
                </a:extLst>
              </p:cNvPr>
              <p:cNvSpPr/>
              <p:nvPr/>
            </p:nvSpPr>
            <p:spPr>
              <a:xfrm>
                <a:off x="5620145" y="307743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3071;p37">
                <a:extLst>
                  <a:ext uri="{FF2B5EF4-FFF2-40B4-BE49-F238E27FC236}">
                    <a16:creationId xmlns:a16="http://schemas.microsoft.com/office/drawing/2014/main" id="{CD583D9E-7EB4-4B70-92E4-1AE7BD46BA37}"/>
                  </a:ext>
                </a:extLst>
              </p:cNvPr>
              <p:cNvSpPr/>
              <p:nvPr/>
            </p:nvSpPr>
            <p:spPr>
              <a:xfrm>
                <a:off x="5620240" y="3220497"/>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3072;p37">
                <a:extLst>
                  <a:ext uri="{FF2B5EF4-FFF2-40B4-BE49-F238E27FC236}">
                    <a16:creationId xmlns:a16="http://schemas.microsoft.com/office/drawing/2014/main" id="{CCC532B1-1ECA-4E99-A595-52444DD44FCB}"/>
                  </a:ext>
                </a:extLst>
              </p:cNvPr>
              <p:cNvSpPr/>
              <p:nvPr/>
            </p:nvSpPr>
            <p:spPr>
              <a:xfrm>
                <a:off x="6437470" y="3223545"/>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3073;p37">
                <a:extLst>
                  <a:ext uri="{FF2B5EF4-FFF2-40B4-BE49-F238E27FC236}">
                    <a16:creationId xmlns:a16="http://schemas.microsoft.com/office/drawing/2014/main" id="{2D209AD5-B266-4B4D-B8F3-71BE76C753BD}"/>
                  </a:ext>
                </a:extLst>
              </p:cNvPr>
              <p:cNvSpPr/>
              <p:nvPr/>
            </p:nvSpPr>
            <p:spPr>
              <a:xfrm>
                <a:off x="5620145" y="2967799"/>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3074;p37">
                <a:extLst>
                  <a:ext uri="{FF2B5EF4-FFF2-40B4-BE49-F238E27FC236}">
                    <a16:creationId xmlns:a16="http://schemas.microsoft.com/office/drawing/2014/main" id="{1CBD396F-7FAB-452D-8958-4B9DCDD326AB}"/>
                  </a:ext>
                </a:extLst>
              </p:cNvPr>
              <p:cNvSpPr/>
              <p:nvPr/>
            </p:nvSpPr>
            <p:spPr>
              <a:xfrm>
                <a:off x="5745842" y="3037498"/>
                <a:ext cx="632610" cy="366021"/>
              </a:xfrm>
              <a:custGeom>
                <a:avLst/>
                <a:gdLst/>
                <a:ahLst/>
                <a:cxnLst/>
                <a:rect l="l" t="t" r="r" b="b"/>
                <a:pathLst>
                  <a:path w="632610" h="366021" extrusionOk="0">
                    <a:moveTo>
                      <a:pt x="632040" y="194048"/>
                    </a:moveTo>
                    <a:cubicBezTo>
                      <a:pt x="627573" y="237101"/>
                      <a:pt x="596971" y="279773"/>
                      <a:pt x="539948" y="312444"/>
                    </a:cubicBezTo>
                    <a:cubicBezTo>
                      <a:pt x="416399" y="383881"/>
                      <a:pt x="216059" y="383881"/>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569" y="92131"/>
                      <a:pt x="637267" y="14385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3075;p37">
                <a:extLst>
                  <a:ext uri="{FF2B5EF4-FFF2-40B4-BE49-F238E27FC236}">
                    <a16:creationId xmlns:a16="http://schemas.microsoft.com/office/drawing/2014/main" id="{C3CD2B5B-D317-4EA2-99B3-D3DD03F72E68}"/>
                  </a:ext>
                </a:extLst>
              </p:cNvPr>
              <p:cNvSpPr/>
              <p:nvPr/>
            </p:nvSpPr>
            <p:spPr>
              <a:xfrm>
                <a:off x="5746450" y="3059406"/>
                <a:ext cx="631431" cy="344114"/>
              </a:xfrm>
              <a:custGeom>
                <a:avLst/>
                <a:gdLst/>
                <a:ahLst/>
                <a:cxnLst/>
                <a:rect l="l" t="t" r="r" b="b"/>
                <a:pathLst>
                  <a:path w="631431" h="344114" extrusionOk="0">
                    <a:moveTo>
                      <a:pt x="631432" y="172141"/>
                    </a:moveTo>
                    <a:cubicBezTo>
                      <a:pt x="626965" y="215193"/>
                      <a:pt x="596363" y="257866"/>
                      <a:pt x="539340" y="290536"/>
                    </a:cubicBezTo>
                    <a:cubicBezTo>
                      <a:pt x="415791" y="361974"/>
                      <a:pt x="215451" y="361974"/>
                      <a:pt x="91902" y="290536"/>
                    </a:cubicBezTo>
                    <a:cubicBezTo>
                      <a:pt x="34879" y="257580"/>
                      <a:pt x="4372" y="215193"/>
                      <a:pt x="0" y="172141"/>
                    </a:cubicBezTo>
                    <a:cubicBezTo>
                      <a:pt x="4372" y="128992"/>
                      <a:pt x="34974" y="86416"/>
                      <a:pt x="91902" y="53650"/>
                    </a:cubicBezTo>
                    <a:cubicBezTo>
                      <a:pt x="215451" y="-17883"/>
                      <a:pt x="415791" y="-17883"/>
                      <a:pt x="539340" y="53650"/>
                    </a:cubicBezTo>
                    <a:cubicBezTo>
                      <a:pt x="596363" y="86606"/>
                      <a:pt x="626965" y="128992"/>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3076;p37">
                <a:extLst>
                  <a:ext uri="{FF2B5EF4-FFF2-40B4-BE49-F238E27FC236}">
                    <a16:creationId xmlns:a16="http://schemas.microsoft.com/office/drawing/2014/main" id="{1DE07BEE-4264-4D83-A1AD-8A8DC8258D95}"/>
                  </a:ext>
                </a:extLst>
              </p:cNvPr>
              <p:cNvSpPr/>
              <p:nvPr/>
            </p:nvSpPr>
            <p:spPr>
              <a:xfrm>
                <a:off x="5907730" y="3141821"/>
                <a:ext cx="294899" cy="185451"/>
              </a:xfrm>
              <a:custGeom>
                <a:avLst/>
                <a:gdLst/>
                <a:ahLst/>
                <a:cxnLst/>
                <a:rect l="l" t="t" r="r" b="b"/>
                <a:pathLst>
                  <a:path w="294899" h="185451" extrusionOk="0">
                    <a:moveTo>
                      <a:pt x="149685" y="30004"/>
                    </a:moveTo>
                    <a:cubicBezTo>
                      <a:pt x="145807" y="30004"/>
                      <a:pt x="141929" y="30289"/>
                      <a:pt x="138090" y="30861"/>
                    </a:cubicBezTo>
                    <a:cubicBezTo>
                      <a:pt x="132958" y="31623"/>
                      <a:pt x="127066" y="32671"/>
                      <a:pt x="120603" y="34004"/>
                    </a:cubicBezTo>
                    <a:cubicBezTo>
                      <a:pt x="114140" y="35338"/>
                      <a:pt x="107488" y="37147"/>
                      <a:pt x="100550" y="39243"/>
                    </a:cubicBezTo>
                    <a:cubicBezTo>
                      <a:pt x="93745" y="41243"/>
                      <a:pt x="87112" y="43758"/>
                      <a:pt x="80687" y="46768"/>
                    </a:cubicBezTo>
                    <a:lnTo>
                      <a:pt x="131532" y="76200"/>
                    </a:lnTo>
                    <a:lnTo>
                      <a:pt x="140561" y="72961"/>
                    </a:lnTo>
                    <a:cubicBezTo>
                      <a:pt x="153486" y="68675"/>
                      <a:pt x="165746" y="65056"/>
                      <a:pt x="177151" y="62008"/>
                    </a:cubicBezTo>
                    <a:cubicBezTo>
                      <a:pt x="187909" y="59122"/>
                      <a:pt x="198924" y="57312"/>
                      <a:pt x="210034" y="56578"/>
                    </a:cubicBezTo>
                    <a:cubicBezTo>
                      <a:pt x="220250" y="55874"/>
                      <a:pt x="230505" y="56540"/>
                      <a:pt x="240541" y="58579"/>
                    </a:cubicBezTo>
                    <a:cubicBezTo>
                      <a:pt x="250586" y="60827"/>
                      <a:pt x="260204" y="64656"/>
                      <a:pt x="269052" y="69913"/>
                    </a:cubicBezTo>
                    <a:cubicBezTo>
                      <a:pt x="277834" y="74304"/>
                      <a:pt x="285351" y="80858"/>
                      <a:pt x="290911" y="88963"/>
                    </a:cubicBezTo>
                    <a:cubicBezTo>
                      <a:pt x="294665" y="94869"/>
                      <a:pt x="295834" y="102070"/>
                      <a:pt x="294142" y="108871"/>
                    </a:cubicBezTo>
                    <a:cubicBezTo>
                      <a:pt x="292032" y="116367"/>
                      <a:pt x="287927" y="123149"/>
                      <a:pt x="282262" y="128492"/>
                    </a:cubicBezTo>
                    <a:cubicBezTo>
                      <a:pt x="275287" y="135522"/>
                      <a:pt x="267503" y="141694"/>
                      <a:pt x="259073" y="146875"/>
                    </a:cubicBezTo>
                    <a:lnTo>
                      <a:pt x="291386" y="165925"/>
                    </a:lnTo>
                    <a:lnTo>
                      <a:pt x="273709" y="176117"/>
                    </a:lnTo>
                    <a:lnTo>
                      <a:pt x="241111" y="157067"/>
                    </a:lnTo>
                    <a:cubicBezTo>
                      <a:pt x="225610" y="164811"/>
                      <a:pt x="209368" y="170974"/>
                      <a:pt x="192642" y="175450"/>
                    </a:cubicBezTo>
                    <a:cubicBezTo>
                      <a:pt x="175155" y="180289"/>
                      <a:pt x="157288" y="183642"/>
                      <a:pt x="139230" y="185452"/>
                    </a:cubicBezTo>
                    <a:lnTo>
                      <a:pt x="122219" y="154876"/>
                    </a:lnTo>
                    <a:cubicBezTo>
                      <a:pt x="125355" y="154876"/>
                      <a:pt x="130107" y="154876"/>
                      <a:pt x="136474" y="153829"/>
                    </a:cubicBezTo>
                    <a:cubicBezTo>
                      <a:pt x="142842" y="152781"/>
                      <a:pt x="149875" y="151828"/>
                      <a:pt x="157763" y="150114"/>
                    </a:cubicBezTo>
                    <a:cubicBezTo>
                      <a:pt x="165651" y="148399"/>
                      <a:pt x="173824" y="146304"/>
                      <a:pt x="182568" y="143732"/>
                    </a:cubicBezTo>
                    <a:cubicBezTo>
                      <a:pt x="191074" y="141227"/>
                      <a:pt x="199370" y="138036"/>
                      <a:pt x="207373" y="134207"/>
                    </a:cubicBezTo>
                    <a:lnTo>
                      <a:pt x="156907" y="104965"/>
                    </a:lnTo>
                    <a:lnTo>
                      <a:pt x="150255" y="107251"/>
                    </a:lnTo>
                    <a:lnTo>
                      <a:pt x="143317" y="109442"/>
                    </a:lnTo>
                    <a:cubicBezTo>
                      <a:pt x="130582" y="113633"/>
                      <a:pt x="118987" y="116872"/>
                      <a:pt x="108343" y="118967"/>
                    </a:cubicBezTo>
                    <a:cubicBezTo>
                      <a:pt x="98573" y="121244"/>
                      <a:pt x="88613" y="122587"/>
                      <a:pt x="78596" y="122968"/>
                    </a:cubicBezTo>
                    <a:cubicBezTo>
                      <a:pt x="69748" y="123282"/>
                      <a:pt x="60900" y="122453"/>
                      <a:pt x="52271" y="120491"/>
                    </a:cubicBezTo>
                    <a:cubicBezTo>
                      <a:pt x="43746" y="118510"/>
                      <a:pt x="35554" y="115300"/>
                      <a:pt x="27941" y="110966"/>
                    </a:cubicBezTo>
                    <a:cubicBezTo>
                      <a:pt x="19616" y="106547"/>
                      <a:pt x="12383" y="100336"/>
                      <a:pt x="6748" y="92773"/>
                    </a:cubicBezTo>
                    <a:cubicBezTo>
                      <a:pt x="2690" y="87068"/>
                      <a:pt x="684" y="80153"/>
                      <a:pt x="1045" y="73152"/>
                    </a:cubicBezTo>
                    <a:cubicBezTo>
                      <a:pt x="1768" y="65856"/>
                      <a:pt x="4685" y="58941"/>
                      <a:pt x="9409" y="53340"/>
                    </a:cubicBezTo>
                    <a:cubicBezTo>
                      <a:pt x="15244" y="45977"/>
                      <a:pt x="22163" y="39557"/>
                      <a:pt x="29937" y="34290"/>
                    </a:cubicBezTo>
                    <a:lnTo>
                      <a:pt x="0" y="16954"/>
                    </a:lnTo>
                    <a:lnTo>
                      <a:pt x="17677" y="6763"/>
                    </a:lnTo>
                    <a:lnTo>
                      <a:pt x="47329" y="24003"/>
                    </a:lnTo>
                    <a:cubicBezTo>
                      <a:pt x="61242" y="17050"/>
                      <a:pt x="75869" y="11659"/>
                      <a:pt x="90951" y="7906"/>
                    </a:cubicBezTo>
                    <a:cubicBezTo>
                      <a:pt x="105283" y="4220"/>
                      <a:pt x="119862" y="1581"/>
                      <a:pt x="134574" y="0"/>
                    </a:cubicBezTo>
                    <a:close/>
                    <a:moveTo>
                      <a:pt x="63390" y="83344"/>
                    </a:moveTo>
                    <a:cubicBezTo>
                      <a:pt x="70043" y="87173"/>
                      <a:pt x="77712" y="88830"/>
                      <a:pt x="85344" y="88106"/>
                    </a:cubicBezTo>
                    <a:cubicBezTo>
                      <a:pt x="95656" y="86935"/>
                      <a:pt x="105825" y="84668"/>
                      <a:pt x="115661" y="81343"/>
                    </a:cubicBezTo>
                    <a:lnTo>
                      <a:pt x="68142" y="53721"/>
                    </a:lnTo>
                    <a:cubicBezTo>
                      <a:pt x="50465" y="65056"/>
                      <a:pt x="49040" y="74867"/>
                      <a:pt x="63390" y="83153"/>
                    </a:cubicBezTo>
                    <a:close/>
                    <a:moveTo>
                      <a:pt x="230182" y="96679"/>
                    </a:moveTo>
                    <a:cubicBezTo>
                      <a:pt x="222930" y="92735"/>
                      <a:pt x="214586" y="91259"/>
                      <a:pt x="206422" y="92488"/>
                    </a:cubicBezTo>
                    <a:cubicBezTo>
                      <a:pt x="195170" y="93907"/>
                      <a:pt x="184069" y="96336"/>
                      <a:pt x="173254" y="99727"/>
                    </a:cubicBezTo>
                    <a:lnTo>
                      <a:pt x="220773" y="127159"/>
                    </a:lnTo>
                    <a:cubicBezTo>
                      <a:pt x="240541" y="115157"/>
                      <a:pt x="243867" y="105061"/>
                      <a:pt x="23018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3077;p37">
                <a:extLst>
                  <a:ext uri="{FF2B5EF4-FFF2-40B4-BE49-F238E27FC236}">
                    <a16:creationId xmlns:a16="http://schemas.microsoft.com/office/drawing/2014/main" id="{11D362CD-22D5-41F6-80D4-8490F6B2BC50}"/>
                  </a:ext>
                </a:extLst>
              </p:cNvPr>
              <p:cNvSpPr/>
              <p:nvPr/>
            </p:nvSpPr>
            <p:spPr>
              <a:xfrm>
                <a:off x="6030138" y="3279362"/>
                <a:ext cx="19007" cy="25527"/>
              </a:xfrm>
              <a:custGeom>
                <a:avLst/>
                <a:gdLst/>
                <a:ahLst/>
                <a:cxnLst/>
                <a:rect l="l" t="t" r="r" b="b"/>
                <a:pathLst>
                  <a:path w="19007" h="25527"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3078;p37">
                <a:extLst>
                  <a:ext uri="{FF2B5EF4-FFF2-40B4-BE49-F238E27FC236}">
                    <a16:creationId xmlns:a16="http://schemas.microsoft.com/office/drawing/2014/main" id="{FE59EB5C-2C8E-4F7A-B07A-EFE3AECA3671}"/>
                  </a:ext>
                </a:extLst>
              </p:cNvPr>
              <p:cNvSpPr/>
              <p:nvPr/>
            </p:nvSpPr>
            <p:spPr>
              <a:xfrm>
                <a:off x="6157299" y="3290220"/>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3079;p37">
                <a:extLst>
                  <a:ext uri="{FF2B5EF4-FFF2-40B4-BE49-F238E27FC236}">
                    <a16:creationId xmlns:a16="http://schemas.microsoft.com/office/drawing/2014/main" id="{1452E303-2E74-47F8-A40B-5FFBA4257830}"/>
                  </a:ext>
                </a:extLst>
              </p:cNvPr>
              <p:cNvSpPr/>
              <p:nvPr/>
            </p:nvSpPr>
            <p:spPr>
              <a:xfrm>
                <a:off x="6171364" y="3226974"/>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3080;p37">
                <a:extLst>
                  <a:ext uri="{FF2B5EF4-FFF2-40B4-BE49-F238E27FC236}">
                    <a16:creationId xmlns:a16="http://schemas.microsoft.com/office/drawing/2014/main" id="{FA962677-9E19-4C4B-B8AA-77EA94D7F44F}"/>
                  </a:ext>
                </a:extLst>
              </p:cNvPr>
              <p:cNvSpPr/>
              <p:nvPr/>
            </p:nvSpPr>
            <p:spPr>
              <a:xfrm>
                <a:off x="6072240" y="3233356"/>
                <a:ext cx="47423" cy="33146"/>
              </a:xfrm>
              <a:custGeom>
                <a:avLst/>
                <a:gdLst/>
                <a:ahLst/>
                <a:cxnLst/>
                <a:rect l="l" t="t" r="r" b="b"/>
                <a:pathLst>
                  <a:path w="47423" h="33146" extrusionOk="0">
                    <a:moveTo>
                      <a:pt x="0" y="10096"/>
                    </a:moveTo>
                    <a:lnTo>
                      <a:pt x="10454" y="0"/>
                    </a:lnTo>
                    <a:lnTo>
                      <a:pt x="47424" y="25622"/>
                    </a:lnTo>
                    <a:lnTo>
                      <a:pt x="45143" y="33147"/>
                    </a:lnTo>
                    <a:cubicBezTo>
                      <a:pt x="45143" y="33147"/>
                      <a:pt x="17582" y="21526"/>
                      <a:pt x="16632" y="20860"/>
                    </a:cubicBezTo>
                    <a:cubicBezTo>
                      <a:pt x="15681"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3081;p37">
                <a:extLst>
                  <a:ext uri="{FF2B5EF4-FFF2-40B4-BE49-F238E27FC236}">
                    <a16:creationId xmlns:a16="http://schemas.microsoft.com/office/drawing/2014/main" id="{D9871DAF-D9AF-4B91-9CCF-93FCA082F054}"/>
                  </a:ext>
                </a:extLst>
              </p:cNvPr>
              <p:cNvSpPr/>
              <p:nvPr/>
            </p:nvSpPr>
            <p:spPr>
              <a:xfrm>
                <a:off x="5975967" y="3178206"/>
                <a:ext cx="59018" cy="38957"/>
              </a:xfrm>
              <a:custGeom>
                <a:avLst/>
                <a:gdLst/>
                <a:ahLst/>
                <a:cxnLst/>
                <a:rect l="l" t="t" r="r" b="b"/>
                <a:pathLst>
                  <a:path w="59018" h="38957" extrusionOk="0">
                    <a:moveTo>
                      <a:pt x="0" y="11144"/>
                    </a:moveTo>
                    <a:lnTo>
                      <a:pt x="48945" y="38957"/>
                    </a:lnTo>
                    <a:lnTo>
                      <a:pt x="59019" y="31718"/>
                    </a:lnTo>
                    <a:cubicBezTo>
                      <a:pt x="59019" y="31718"/>
                      <a:pt x="52841" y="24575"/>
                      <a:pt x="52366" y="23908"/>
                    </a:cubicBezTo>
                    <a:cubicBezTo>
                      <a:pt x="47966" y="18878"/>
                      <a:pt x="42805" y="14573"/>
                      <a:pt x="37065" y="11144"/>
                    </a:cubicBezTo>
                    <a:cubicBezTo>
                      <a:pt x="33453"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3082;p37">
                <a:extLst>
                  <a:ext uri="{FF2B5EF4-FFF2-40B4-BE49-F238E27FC236}">
                    <a16:creationId xmlns:a16="http://schemas.microsoft.com/office/drawing/2014/main" id="{243DC382-68EC-4EDF-A447-8912D9C185B1}"/>
                  </a:ext>
                </a:extLst>
              </p:cNvPr>
              <p:cNvSpPr/>
              <p:nvPr/>
            </p:nvSpPr>
            <p:spPr>
              <a:xfrm>
                <a:off x="6030138" y="3147155"/>
                <a:ext cx="27275" cy="24479"/>
              </a:xfrm>
              <a:custGeom>
                <a:avLst/>
                <a:gdLst/>
                <a:ahLst/>
                <a:cxnLst/>
                <a:rect l="l" t="t" r="r" b="b"/>
                <a:pathLst>
                  <a:path w="27275" h="24479" extrusionOk="0">
                    <a:moveTo>
                      <a:pt x="27276" y="24479"/>
                    </a:moveTo>
                    <a:lnTo>
                      <a:pt x="27276" y="7239"/>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3083;p37">
                <a:extLst>
                  <a:ext uri="{FF2B5EF4-FFF2-40B4-BE49-F238E27FC236}">
                    <a16:creationId xmlns:a16="http://schemas.microsoft.com/office/drawing/2014/main" id="{E10CF9CD-C479-4C2F-B881-78A4A976789D}"/>
                  </a:ext>
                </a:extLst>
              </p:cNvPr>
              <p:cNvSpPr/>
              <p:nvPr/>
            </p:nvSpPr>
            <p:spPr>
              <a:xfrm>
                <a:off x="5907920" y="3142011"/>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3084;p37">
                <a:extLst>
                  <a:ext uri="{FF2B5EF4-FFF2-40B4-BE49-F238E27FC236}">
                    <a16:creationId xmlns:a16="http://schemas.microsoft.com/office/drawing/2014/main" id="{C007EDCE-BE9C-4A55-BFD5-0004132A8EAA}"/>
                  </a:ext>
                </a:extLst>
              </p:cNvPr>
              <p:cNvSpPr/>
              <p:nvPr/>
            </p:nvSpPr>
            <p:spPr>
              <a:xfrm>
                <a:off x="5908870" y="3199637"/>
                <a:ext cx="30317" cy="30289"/>
              </a:xfrm>
              <a:custGeom>
                <a:avLst/>
                <a:gdLst/>
                <a:ahLst/>
                <a:cxnLst/>
                <a:rect l="l" t="t" r="r" b="b"/>
                <a:pathLst>
                  <a:path w="30317" h="30289" extrusionOk="0">
                    <a:moveTo>
                      <a:pt x="0" y="17812"/>
                    </a:moveTo>
                    <a:lnTo>
                      <a:pt x="0" y="0"/>
                    </a:lnTo>
                    <a:lnTo>
                      <a:pt x="30317" y="0"/>
                    </a:lnTo>
                    <a:lnTo>
                      <a:pt x="22999" y="16002"/>
                    </a:lnTo>
                    <a:lnTo>
                      <a:pt x="10074" y="3029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 name="Google Shape;3085;p37">
                <a:extLst>
                  <a:ext uri="{FF2B5EF4-FFF2-40B4-BE49-F238E27FC236}">
                    <a16:creationId xmlns:a16="http://schemas.microsoft.com/office/drawing/2014/main" id="{EB45250A-EC47-4B61-8108-2429C839A542}"/>
                  </a:ext>
                </a:extLst>
              </p:cNvPr>
              <p:cNvSpPr/>
              <p:nvPr/>
            </p:nvSpPr>
            <p:spPr>
              <a:xfrm>
                <a:off x="5908110" y="3125057"/>
                <a:ext cx="294341" cy="184880"/>
              </a:xfrm>
              <a:custGeom>
                <a:avLst/>
                <a:gdLst/>
                <a:ahLst/>
                <a:cxnLst/>
                <a:rect l="l" t="t" r="r" b="b"/>
                <a:pathLst>
                  <a:path w="294341" h="184880" extrusionOk="0">
                    <a:moveTo>
                      <a:pt x="149305" y="29337"/>
                    </a:moveTo>
                    <a:cubicBezTo>
                      <a:pt x="145418" y="29328"/>
                      <a:pt x="141540" y="29642"/>
                      <a:pt x="137710" y="30290"/>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8"/>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1"/>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2"/>
                    </a:cubicBezTo>
                    <a:cubicBezTo>
                      <a:pt x="164986" y="147828"/>
                      <a:pt x="173254" y="145733"/>
                      <a:pt x="181998" y="143161"/>
                    </a:cubicBezTo>
                    <a:cubicBezTo>
                      <a:pt x="190494" y="140608"/>
                      <a:pt x="198781" y="137427"/>
                      <a:pt x="206802" y="133636"/>
                    </a:cubicBezTo>
                    <a:lnTo>
                      <a:pt x="156337" y="104394"/>
                    </a:lnTo>
                    <a:lnTo>
                      <a:pt x="149685" y="106680"/>
                    </a:lnTo>
                    <a:lnTo>
                      <a:pt x="142747" y="108775"/>
                    </a:lnTo>
                    <a:cubicBezTo>
                      <a:pt x="130012" y="112967"/>
                      <a:pt x="118417" y="116300"/>
                      <a:pt x="107773" y="118300"/>
                    </a:cubicBezTo>
                    <a:cubicBezTo>
                      <a:pt x="98212" y="120767"/>
                      <a:pt x="88442" y="122330"/>
                      <a:pt x="78596" y="122968"/>
                    </a:cubicBezTo>
                    <a:cubicBezTo>
                      <a:pt x="69748" y="123282"/>
                      <a:pt x="60900" y="122453"/>
                      <a:pt x="52271" y="120491"/>
                    </a:cubicBezTo>
                    <a:cubicBezTo>
                      <a:pt x="43736" y="118548"/>
                      <a:pt x="35535" y="115338"/>
                      <a:pt x="27941" y="110966"/>
                    </a:cubicBezTo>
                    <a:cubicBezTo>
                      <a:pt x="19578" y="106613"/>
                      <a:pt x="12326" y="100384"/>
                      <a:pt x="6748" y="92774"/>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2"/>
                    </a:cubicBezTo>
                    <a:cubicBezTo>
                      <a:pt x="194799" y="93897"/>
                      <a:pt x="183708" y="96355"/>
                      <a:pt x="172874" y="99727"/>
                    </a:cubicBezTo>
                    <a:lnTo>
                      <a:pt x="220393" y="127063"/>
                    </a:lnTo>
                    <a:cubicBezTo>
                      <a:pt x="240161" y="114776"/>
                      <a:pt x="243487" y="104585"/>
                      <a:pt x="22980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0" name="Google Shape;3086;p37">
              <a:extLst>
                <a:ext uri="{FF2B5EF4-FFF2-40B4-BE49-F238E27FC236}">
                  <a16:creationId xmlns:a16="http://schemas.microsoft.com/office/drawing/2014/main" id="{90EF000A-1EE2-45AA-B929-E60D8F202D50}"/>
                </a:ext>
              </a:extLst>
            </p:cNvPr>
            <p:cNvGrpSpPr/>
            <p:nvPr/>
          </p:nvGrpSpPr>
          <p:grpSpPr>
            <a:xfrm>
              <a:off x="3839126" y="2072703"/>
              <a:ext cx="883852" cy="621124"/>
              <a:chOff x="5648751" y="2814828"/>
              <a:chExt cx="883852" cy="621124"/>
            </a:xfrm>
          </p:grpSpPr>
          <p:sp>
            <p:nvSpPr>
              <p:cNvPr id="516" name="Google Shape;3087;p37">
                <a:extLst>
                  <a:ext uri="{FF2B5EF4-FFF2-40B4-BE49-F238E27FC236}">
                    <a16:creationId xmlns:a16="http://schemas.microsoft.com/office/drawing/2014/main" id="{43DDC846-E00B-4206-B11B-D314D3E70475}"/>
                  </a:ext>
                </a:extLst>
              </p:cNvPr>
              <p:cNvSpPr/>
              <p:nvPr/>
            </p:nvSpPr>
            <p:spPr>
              <a:xfrm>
                <a:off x="5648751" y="292446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3088;p37">
                <a:extLst>
                  <a:ext uri="{FF2B5EF4-FFF2-40B4-BE49-F238E27FC236}">
                    <a16:creationId xmlns:a16="http://schemas.microsoft.com/office/drawing/2014/main" id="{C83A5DA7-D513-455C-BA6E-D81214EFE3B5}"/>
                  </a:ext>
                </a:extLst>
              </p:cNvPr>
              <p:cNvSpPr/>
              <p:nvPr/>
            </p:nvSpPr>
            <p:spPr>
              <a:xfrm>
                <a:off x="5648941" y="3067526"/>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3089;p37">
                <a:extLst>
                  <a:ext uri="{FF2B5EF4-FFF2-40B4-BE49-F238E27FC236}">
                    <a16:creationId xmlns:a16="http://schemas.microsoft.com/office/drawing/2014/main" id="{690D7C25-1174-4800-A072-ED3E5BCC697D}"/>
                  </a:ext>
                </a:extLst>
              </p:cNvPr>
              <p:cNvSpPr/>
              <p:nvPr/>
            </p:nvSpPr>
            <p:spPr>
              <a:xfrm>
                <a:off x="6466077" y="3070574"/>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 name="Google Shape;3090;p37">
                <a:extLst>
                  <a:ext uri="{FF2B5EF4-FFF2-40B4-BE49-F238E27FC236}">
                    <a16:creationId xmlns:a16="http://schemas.microsoft.com/office/drawing/2014/main" id="{2F62D664-8778-408C-840A-F4D6749CC20A}"/>
                  </a:ext>
                </a:extLst>
              </p:cNvPr>
              <p:cNvSpPr/>
              <p:nvPr/>
            </p:nvSpPr>
            <p:spPr>
              <a:xfrm>
                <a:off x="5648751" y="281482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3091;p37">
                <a:extLst>
                  <a:ext uri="{FF2B5EF4-FFF2-40B4-BE49-F238E27FC236}">
                    <a16:creationId xmlns:a16="http://schemas.microsoft.com/office/drawing/2014/main" id="{BAD08FA5-7FFE-45A2-BC9E-264CA115F0E1}"/>
                  </a:ext>
                </a:extLst>
              </p:cNvPr>
              <p:cNvSpPr/>
              <p:nvPr/>
            </p:nvSpPr>
            <p:spPr>
              <a:xfrm>
                <a:off x="5774449" y="2884431"/>
                <a:ext cx="632610" cy="366117"/>
              </a:xfrm>
              <a:custGeom>
                <a:avLst/>
                <a:gdLst/>
                <a:ahLst/>
                <a:cxnLst/>
                <a:rect l="l" t="t" r="r" b="b"/>
                <a:pathLst>
                  <a:path w="632610" h="366117" extrusionOk="0">
                    <a:moveTo>
                      <a:pt x="632040" y="194048"/>
                    </a:moveTo>
                    <a:cubicBezTo>
                      <a:pt x="627573" y="237101"/>
                      <a:pt x="596971" y="279773"/>
                      <a:pt x="539948" y="312539"/>
                    </a:cubicBezTo>
                    <a:cubicBezTo>
                      <a:pt x="416399" y="383977"/>
                      <a:pt x="216059"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3092;p37">
                <a:extLst>
                  <a:ext uri="{FF2B5EF4-FFF2-40B4-BE49-F238E27FC236}">
                    <a16:creationId xmlns:a16="http://schemas.microsoft.com/office/drawing/2014/main" id="{8E6F489C-405A-463D-8531-AA2288F89442}"/>
                  </a:ext>
                </a:extLst>
              </p:cNvPr>
              <p:cNvSpPr/>
              <p:nvPr/>
            </p:nvSpPr>
            <p:spPr>
              <a:xfrm>
                <a:off x="5775057" y="2906363"/>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3093;p37">
                <a:extLst>
                  <a:ext uri="{FF2B5EF4-FFF2-40B4-BE49-F238E27FC236}">
                    <a16:creationId xmlns:a16="http://schemas.microsoft.com/office/drawing/2014/main" id="{00445382-3B96-4954-97D0-E577C12E499D}"/>
                  </a:ext>
                </a:extLst>
              </p:cNvPr>
              <p:cNvSpPr/>
              <p:nvPr/>
            </p:nvSpPr>
            <p:spPr>
              <a:xfrm>
                <a:off x="5936526" y="2988278"/>
                <a:ext cx="294942" cy="185832"/>
              </a:xfrm>
              <a:custGeom>
                <a:avLst/>
                <a:gdLst/>
                <a:ahLst/>
                <a:cxnLst/>
                <a:rect l="l" t="t" r="r" b="b"/>
                <a:pathLst>
                  <a:path w="294942" h="185832" extrusionOk="0">
                    <a:moveTo>
                      <a:pt x="149495" y="30290"/>
                    </a:moveTo>
                    <a:cubicBezTo>
                      <a:pt x="145608" y="30280"/>
                      <a:pt x="141730" y="30604"/>
                      <a:pt x="137900" y="31242"/>
                    </a:cubicBezTo>
                    <a:cubicBezTo>
                      <a:pt x="132768" y="32004"/>
                      <a:pt x="126876" y="33052"/>
                      <a:pt x="120413" y="34385"/>
                    </a:cubicBezTo>
                    <a:cubicBezTo>
                      <a:pt x="113950" y="35719"/>
                      <a:pt x="107298" y="37529"/>
                      <a:pt x="100360" y="39529"/>
                    </a:cubicBezTo>
                    <a:cubicBezTo>
                      <a:pt x="93574" y="41624"/>
                      <a:pt x="86941" y="44168"/>
                      <a:pt x="80497" y="47149"/>
                    </a:cubicBezTo>
                    <a:lnTo>
                      <a:pt x="131342" y="76581"/>
                    </a:lnTo>
                    <a:lnTo>
                      <a:pt x="140846" y="73342"/>
                    </a:lnTo>
                    <a:cubicBezTo>
                      <a:pt x="153771" y="69056"/>
                      <a:pt x="165936" y="65342"/>
                      <a:pt x="177341" y="62389"/>
                    </a:cubicBezTo>
                    <a:cubicBezTo>
                      <a:pt x="188127" y="59474"/>
                      <a:pt x="199171" y="57626"/>
                      <a:pt x="210319" y="56864"/>
                    </a:cubicBezTo>
                    <a:cubicBezTo>
                      <a:pt x="220440" y="56255"/>
                      <a:pt x="230600" y="56960"/>
                      <a:pt x="240541" y="58960"/>
                    </a:cubicBezTo>
                    <a:cubicBezTo>
                      <a:pt x="250596" y="61170"/>
                      <a:pt x="260223" y="64999"/>
                      <a:pt x="269052" y="70295"/>
                    </a:cubicBezTo>
                    <a:cubicBezTo>
                      <a:pt x="277872" y="74657"/>
                      <a:pt x="285427" y="81220"/>
                      <a:pt x="291006" y="89345"/>
                    </a:cubicBezTo>
                    <a:cubicBezTo>
                      <a:pt x="294684" y="95288"/>
                      <a:pt x="295843" y="102451"/>
                      <a:pt x="294237" y="109252"/>
                    </a:cubicBezTo>
                    <a:cubicBezTo>
                      <a:pt x="292004" y="116719"/>
                      <a:pt x="287879" y="123482"/>
                      <a:pt x="282262" y="128873"/>
                    </a:cubicBezTo>
                    <a:cubicBezTo>
                      <a:pt x="275287" y="135903"/>
                      <a:pt x="267503" y="142075"/>
                      <a:pt x="259073" y="147257"/>
                    </a:cubicBezTo>
                    <a:lnTo>
                      <a:pt x="291386" y="166307"/>
                    </a:lnTo>
                    <a:lnTo>
                      <a:pt x="273804" y="176498"/>
                    </a:lnTo>
                    <a:lnTo>
                      <a:pt x="241206" y="157448"/>
                    </a:lnTo>
                    <a:cubicBezTo>
                      <a:pt x="225677" y="165116"/>
                      <a:pt x="209444" y="171279"/>
                      <a:pt x="192737" y="175832"/>
                    </a:cubicBezTo>
                    <a:cubicBezTo>
                      <a:pt x="175212" y="180670"/>
                      <a:pt x="157316" y="184013"/>
                      <a:pt x="139230" y="185833"/>
                    </a:cubicBezTo>
                    <a:lnTo>
                      <a:pt x="122219" y="154972"/>
                    </a:lnTo>
                    <a:cubicBezTo>
                      <a:pt x="126990" y="154848"/>
                      <a:pt x="131751" y="154467"/>
                      <a:pt x="136474" y="153829"/>
                    </a:cubicBezTo>
                    <a:cubicBezTo>
                      <a:pt x="142842" y="153067"/>
                      <a:pt x="149970" y="151924"/>
                      <a:pt x="157763" y="150209"/>
                    </a:cubicBezTo>
                    <a:cubicBezTo>
                      <a:pt x="165556" y="148495"/>
                      <a:pt x="173824" y="146399"/>
                      <a:pt x="182568" y="143828"/>
                    </a:cubicBezTo>
                    <a:cubicBezTo>
                      <a:pt x="191064" y="141275"/>
                      <a:pt x="199351" y="138093"/>
                      <a:pt x="207373" y="134303"/>
                    </a:cubicBezTo>
                    <a:lnTo>
                      <a:pt x="156907" y="105061"/>
                    </a:lnTo>
                    <a:lnTo>
                      <a:pt x="150255" y="107347"/>
                    </a:lnTo>
                    <a:cubicBezTo>
                      <a:pt x="148069" y="108109"/>
                      <a:pt x="145693" y="108775"/>
                      <a:pt x="143317" y="109442"/>
                    </a:cubicBezTo>
                    <a:cubicBezTo>
                      <a:pt x="130677" y="113633"/>
                      <a:pt x="118987" y="116967"/>
                      <a:pt x="108438" y="118967"/>
                    </a:cubicBezTo>
                    <a:cubicBezTo>
                      <a:pt x="98640" y="121244"/>
                      <a:pt x="88651" y="122577"/>
                      <a:pt x="78596" y="122968"/>
                    </a:cubicBezTo>
                    <a:cubicBezTo>
                      <a:pt x="69748" y="123234"/>
                      <a:pt x="60910" y="122406"/>
                      <a:pt x="52271" y="120491"/>
                    </a:cubicBezTo>
                    <a:cubicBezTo>
                      <a:pt x="43746" y="118501"/>
                      <a:pt x="35554" y="115300"/>
                      <a:pt x="27941" y="110966"/>
                    </a:cubicBezTo>
                    <a:cubicBezTo>
                      <a:pt x="19597" y="106585"/>
                      <a:pt x="12355" y="100365"/>
                      <a:pt x="6748" y="92774"/>
                    </a:cubicBezTo>
                    <a:cubicBezTo>
                      <a:pt x="2690" y="87068"/>
                      <a:pt x="675"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00" y="83725"/>
                    </a:moveTo>
                    <a:cubicBezTo>
                      <a:pt x="69881" y="87563"/>
                      <a:pt x="77589" y="89230"/>
                      <a:pt x="85249" y="88487"/>
                    </a:cubicBezTo>
                    <a:cubicBezTo>
                      <a:pt x="95532" y="87268"/>
                      <a:pt x="105663" y="84963"/>
                      <a:pt x="115471" y="81629"/>
                    </a:cubicBezTo>
                    <a:lnTo>
                      <a:pt x="67952" y="54102"/>
                    </a:lnTo>
                    <a:cubicBezTo>
                      <a:pt x="50180" y="65532"/>
                      <a:pt x="48849" y="75438"/>
                      <a:pt x="63200" y="83725"/>
                    </a:cubicBezTo>
                    <a:close/>
                    <a:moveTo>
                      <a:pt x="229992" y="97822"/>
                    </a:moveTo>
                    <a:cubicBezTo>
                      <a:pt x="222750" y="93840"/>
                      <a:pt x="214405" y="92335"/>
                      <a:pt x="206232" y="93536"/>
                    </a:cubicBezTo>
                    <a:cubicBezTo>
                      <a:pt x="194989" y="95040"/>
                      <a:pt x="183898" y="97498"/>
                      <a:pt x="173064" y="100870"/>
                    </a:cubicBezTo>
                    <a:lnTo>
                      <a:pt x="220583" y="128207"/>
                    </a:lnTo>
                    <a:cubicBezTo>
                      <a:pt x="240256" y="115729"/>
                      <a:pt x="243677" y="105537"/>
                      <a:pt x="229992" y="9782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3094;p37">
                <a:extLst>
                  <a:ext uri="{FF2B5EF4-FFF2-40B4-BE49-F238E27FC236}">
                    <a16:creationId xmlns:a16="http://schemas.microsoft.com/office/drawing/2014/main" id="{EC62F4B0-F46C-41E8-8B0C-037AC2D6D925}"/>
                  </a:ext>
                </a:extLst>
              </p:cNvPr>
              <p:cNvSpPr/>
              <p:nvPr/>
            </p:nvSpPr>
            <p:spPr>
              <a:xfrm>
                <a:off x="6058745" y="3126009"/>
                <a:ext cx="19007" cy="25526"/>
              </a:xfrm>
              <a:custGeom>
                <a:avLst/>
                <a:gdLst/>
                <a:ahLst/>
                <a:cxnLst/>
                <a:rect l="l" t="t" r="r" b="b"/>
                <a:pathLst>
                  <a:path w="19007" h="25526" extrusionOk="0">
                    <a:moveTo>
                      <a:pt x="0" y="17240"/>
                    </a:moveTo>
                    <a:cubicBezTo>
                      <a:pt x="0"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3095;p37">
                <a:extLst>
                  <a:ext uri="{FF2B5EF4-FFF2-40B4-BE49-F238E27FC236}">
                    <a16:creationId xmlns:a16="http://schemas.microsoft.com/office/drawing/2014/main" id="{E25D23C7-8E1C-4F47-970D-9A8559F92943}"/>
                  </a:ext>
                </a:extLst>
              </p:cNvPr>
              <p:cNvSpPr/>
              <p:nvPr/>
            </p:nvSpPr>
            <p:spPr>
              <a:xfrm>
                <a:off x="6185905" y="3137249"/>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3096;p37">
                <a:extLst>
                  <a:ext uri="{FF2B5EF4-FFF2-40B4-BE49-F238E27FC236}">
                    <a16:creationId xmlns:a16="http://schemas.microsoft.com/office/drawing/2014/main" id="{4391D50A-4200-4C85-8A15-AD8CC5A86AA4}"/>
                  </a:ext>
                </a:extLst>
              </p:cNvPr>
              <p:cNvSpPr/>
              <p:nvPr/>
            </p:nvSpPr>
            <p:spPr>
              <a:xfrm>
                <a:off x="6199971" y="307400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3097;p37">
                <a:extLst>
                  <a:ext uri="{FF2B5EF4-FFF2-40B4-BE49-F238E27FC236}">
                    <a16:creationId xmlns:a16="http://schemas.microsoft.com/office/drawing/2014/main" id="{DE5251D3-8981-4F7D-A92C-5C85A9BC9F33}"/>
                  </a:ext>
                </a:extLst>
              </p:cNvPr>
              <p:cNvSpPr/>
              <p:nvPr/>
            </p:nvSpPr>
            <p:spPr>
              <a:xfrm>
                <a:off x="6100751" y="3080384"/>
                <a:ext cx="47423" cy="33147"/>
              </a:xfrm>
              <a:custGeom>
                <a:avLst/>
                <a:gdLst/>
                <a:ahLst/>
                <a:cxnLst/>
                <a:rect l="l" t="t" r="r" b="b"/>
                <a:pathLst>
                  <a:path w="47423" h="33147" extrusionOk="0">
                    <a:moveTo>
                      <a:pt x="0" y="10097"/>
                    </a:moveTo>
                    <a:lnTo>
                      <a:pt x="10454" y="0"/>
                    </a:lnTo>
                    <a:lnTo>
                      <a:pt x="47424" y="25622"/>
                    </a:lnTo>
                    <a:lnTo>
                      <a:pt x="45143" y="33147"/>
                    </a:lnTo>
                    <a:cubicBezTo>
                      <a:pt x="45143" y="33147"/>
                      <a:pt x="17582" y="21431"/>
                      <a:pt x="16632" y="20765"/>
                    </a:cubicBezTo>
                    <a:cubicBezTo>
                      <a:pt x="15681" y="20098"/>
                      <a:pt x="0" y="10097"/>
                      <a:pt x="0" y="1009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3098;p37">
                <a:extLst>
                  <a:ext uri="{FF2B5EF4-FFF2-40B4-BE49-F238E27FC236}">
                    <a16:creationId xmlns:a16="http://schemas.microsoft.com/office/drawing/2014/main" id="{CA490A02-11A9-4686-BE6E-306F618DA2D6}"/>
                  </a:ext>
                </a:extLst>
              </p:cNvPr>
              <p:cNvSpPr/>
              <p:nvPr/>
            </p:nvSpPr>
            <p:spPr>
              <a:xfrm>
                <a:off x="6004573" y="3025235"/>
                <a:ext cx="58733" cy="38957"/>
              </a:xfrm>
              <a:custGeom>
                <a:avLst/>
                <a:gdLst/>
                <a:ahLst/>
                <a:cxnLst/>
                <a:rect l="l" t="t" r="r" b="b"/>
                <a:pathLst>
                  <a:path w="58733" h="38957" extrusionOk="0">
                    <a:moveTo>
                      <a:pt x="0" y="11049"/>
                    </a:moveTo>
                    <a:lnTo>
                      <a:pt x="48659" y="38957"/>
                    </a:lnTo>
                    <a:lnTo>
                      <a:pt x="58733" y="31623"/>
                    </a:lnTo>
                    <a:cubicBezTo>
                      <a:pt x="58733" y="31623"/>
                      <a:pt x="52556" y="24575"/>
                      <a:pt x="52081" y="23908"/>
                    </a:cubicBezTo>
                    <a:cubicBezTo>
                      <a:pt x="47699" y="18869"/>
                      <a:pt x="42567" y="14526"/>
                      <a:pt x="36875" y="11049"/>
                    </a:cubicBezTo>
                    <a:cubicBezTo>
                      <a:pt x="33168" y="10382"/>
                      <a:pt x="9979" y="0"/>
                      <a:pt x="997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3099;p37">
                <a:extLst>
                  <a:ext uri="{FF2B5EF4-FFF2-40B4-BE49-F238E27FC236}">
                    <a16:creationId xmlns:a16="http://schemas.microsoft.com/office/drawing/2014/main" id="{560A47BD-02E5-4421-A662-7037618982F6}"/>
                  </a:ext>
                </a:extLst>
              </p:cNvPr>
              <p:cNvSpPr/>
              <p:nvPr/>
            </p:nvSpPr>
            <p:spPr>
              <a:xfrm>
                <a:off x="6058745" y="2994088"/>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3100;p37">
                <a:extLst>
                  <a:ext uri="{FF2B5EF4-FFF2-40B4-BE49-F238E27FC236}">
                    <a16:creationId xmlns:a16="http://schemas.microsoft.com/office/drawing/2014/main" id="{EFEFB77E-5623-4B82-90DC-874EB6C8112A}"/>
                  </a:ext>
                </a:extLst>
              </p:cNvPr>
              <p:cNvSpPr/>
              <p:nvPr/>
            </p:nvSpPr>
            <p:spPr>
              <a:xfrm>
                <a:off x="5936526" y="2989040"/>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 name="Google Shape;3101;p37">
                <a:extLst>
                  <a:ext uri="{FF2B5EF4-FFF2-40B4-BE49-F238E27FC236}">
                    <a16:creationId xmlns:a16="http://schemas.microsoft.com/office/drawing/2014/main" id="{A29C1528-BEF6-40A7-B7A1-4BC87B8458CC}"/>
                  </a:ext>
                </a:extLst>
              </p:cNvPr>
              <p:cNvSpPr/>
              <p:nvPr/>
            </p:nvSpPr>
            <p:spPr>
              <a:xfrm>
                <a:off x="5937476" y="3046571"/>
                <a:ext cx="30221" cy="30289"/>
              </a:xfrm>
              <a:custGeom>
                <a:avLst/>
                <a:gdLst/>
                <a:ahLst/>
                <a:cxnLst/>
                <a:rect l="l" t="t" r="r" b="b"/>
                <a:pathLst>
                  <a:path w="30221" h="30289" extrusionOk="0">
                    <a:moveTo>
                      <a:pt x="0" y="17907"/>
                    </a:moveTo>
                    <a:cubicBezTo>
                      <a:pt x="0" y="17907"/>
                      <a:pt x="0" y="0"/>
                      <a:pt x="0" y="0"/>
                    </a:cubicBezTo>
                    <a:lnTo>
                      <a:pt x="30222" y="0"/>
                    </a:lnTo>
                    <a:lnTo>
                      <a:pt x="22999" y="16002"/>
                    </a:lnTo>
                    <a:lnTo>
                      <a:pt x="997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3102;p37">
                <a:extLst>
                  <a:ext uri="{FF2B5EF4-FFF2-40B4-BE49-F238E27FC236}">
                    <a16:creationId xmlns:a16="http://schemas.microsoft.com/office/drawing/2014/main" id="{59BB9A59-F7A8-4A54-BCC1-FBF3C86A5FEE}"/>
                  </a:ext>
                </a:extLst>
              </p:cNvPr>
              <p:cNvSpPr/>
              <p:nvPr/>
            </p:nvSpPr>
            <p:spPr>
              <a:xfrm>
                <a:off x="5936526" y="2971514"/>
                <a:ext cx="294948" cy="185546"/>
              </a:xfrm>
              <a:custGeom>
                <a:avLst/>
                <a:gdLst/>
                <a:ahLst/>
                <a:cxnLst/>
                <a:rect l="l" t="t" r="r" b="b"/>
                <a:pathLst>
                  <a:path w="294948" h="185546" extrusionOk="0">
                    <a:moveTo>
                      <a:pt x="149495" y="29908"/>
                    </a:moveTo>
                    <a:cubicBezTo>
                      <a:pt x="145608" y="29899"/>
                      <a:pt x="141730" y="30223"/>
                      <a:pt x="137900" y="30861"/>
                    </a:cubicBezTo>
                    <a:cubicBezTo>
                      <a:pt x="132768" y="31623"/>
                      <a:pt x="126876" y="32671"/>
                      <a:pt x="120413" y="34004"/>
                    </a:cubicBezTo>
                    <a:cubicBezTo>
                      <a:pt x="113950" y="35338"/>
                      <a:pt x="107298" y="37052"/>
                      <a:pt x="100360" y="39148"/>
                    </a:cubicBezTo>
                    <a:cubicBezTo>
                      <a:pt x="93565" y="41196"/>
                      <a:pt x="86922" y="43748"/>
                      <a:pt x="80497" y="46768"/>
                    </a:cubicBezTo>
                    <a:lnTo>
                      <a:pt x="131342" y="76105"/>
                    </a:lnTo>
                    <a:lnTo>
                      <a:pt x="140846" y="72866"/>
                    </a:lnTo>
                    <a:cubicBezTo>
                      <a:pt x="153771" y="68580"/>
                      <a:pt x="165936" y="64960"/>
                      <a:pt x="177341" y="61913"/>
                    </a:cubicBezTo>
                    <a:cubicBezTo>
                      <a:pt x="188137" y="59065"/>
                      <a:pt x="199180" y="57255"/>
                      <a:pt x="210319" y="56483"/>
                    </a:cubicBezTo>
                    <a:cubicBezTo>
                      <a:pt x="220440" y="55874"/>
                      <a:pt x="230600" y="56579"/>
                      <a:pt x="240541" y="58579"/>
                    </a:cubicBezTo>
                    <a:cubicBezTo>
                      <a:pt x="250586" y="60751"/>
                      <a:pt x="260214" y="64551"/>
                      <a:pt x="269052" y="69818"/>
                    </a:cubicBezTo>
                    <a:cubicBezTo>
                      <a:pt x="277853" y="74219"/>
                      <a:pt x="285399" y="80772"/>
                      <a:pt x="291006" y="88868"/>
                    </a:cubicBezTo>
                    <a:cubicBezTo>
                      <a:pt x="294693" y="94802"/>
                      <a:pt x="295853" y="101975"/>
                      <a:pt x="294237" y="108775"/>
                    </a:cubicBezTo>
                    <a:cubicBezTo>
                      <a:pt x="292004" y="116243"/>
                      <a:pt x="287879" y="123006"/>
                      <a:pt x="282262" y="128397"/>
                    </a:cubicBezTo>
                    <a:cubicBezTo>
                      <a:pt x="275363" y="135484"/>
                      <a:pt x="267646" y="141722"/>
                      <a:pt x="259263" y="146971"/>
                    </a:cubicBezTo>
                    <a:lnTo>
                      <a:pt x="291576" y="166021"/>
                    </a:lnTo>
                    <a:lnTo>
                      <a:pt x="273994" y="176213"/>
                    </a:lnTo>
                    <a:lnTo>
                      <a:pt x="241396" y="157163"/>
                    </a:lnTo>
                    <a:cubicBezTo>
                      <a:pt x="225857" y="164802"/>
                      <a:pt x="209635" y="170926"/>
                      <a:pt x="192927" y="175450"/>
                    </a:cubicBezTo>
                    <a:cubicBezTo>
                      <a:pt x="175421" y="180365"/>
                      <a:pt x="157516" y="183747"/>
                      <a:pt x="139421" y="185547"/>
                    </a:cubicBezTo>
                    <a:lnTo>
                      <a:pt x="122409" y="154876"/>
                    </a:lnTo>
                    <a:cubicBezTo>
                      <a:pt x="127180" y="154800"/>
                      <a:pt x="131932" y="154448"/>
                      <a:pt x="136664" y="153829"/>
                    </a:cubicBezTo>
                    <a:cubicBezTo>
                      <a:pt x="143032" y="153067"/>
                      <a:pt x="150160" y="151829"/>
                      <a:pt x="157953" y="150114"/>
                    </a:cubicBezTo>
                    <a:cubicBezTo>
                      <a:pt x="165746" y="148400"/>
                      <a:pt x="174014" y="146304"/>
                      <a:pt x="182758" y="143828"/>
                    </a:cubicBezTo>
                    <a:cubicBezTo>
                      <a:pt x="191254" y="141275"/>
                      <a:pt x="199542" y="138093"/>
                      <a:pt x="207563" y="134303"/>
                    </a:cubicBezTo>
                    <a:lnTo>
                      <a:pt x="156907" y="105061"/>
                    </a:lnTo>
                    <a:lnTo>
                      <a:pt x="150255" y="107442"/>
                    </a:lnTo>
                    <a:lnTo>
                      <a:pt x="143317" y="109538"/>
                    </a:lnTo>
                    <a:cubicBezTo>
                      <a:pt x="130677" y="113729"/>
                      <a:pt x="118987" y="116967"/>
                      <a:pt x="108438" y="119063"/>
                    </a:cubicBezTo>
                    <a:cubicBezTo>
                      <a:pt x="98640" y="121339"/>
                      <a:pt x="88651" y="122672"/>
                      <a:pt x="78596" y="123063"/>
                    </a:cubicBezTo>
                    <a:cubicBezTo>
                      <a:pt x="69748" y="123425"/>
                      <a:pt x="60900" y="122587"/>
                      <a:pt x="52271" y="120587"/>
                    </a:cubicBezTo>
                    <a:cubicBezTo>
                      <a:pt x="43736" y="118643"/>
                      <a:pt x="35535" y="115434"/>
                      <a:pt x="27941" y="111062"/>
                    </a:cubicBezTo>
                    <a:cubicBezTo>
                      <a:pt x="19616" y="106651"/>
                      <a:pt x="12374" y="100432"/>
                      <a:pt x="6748" y="92869"/>
                    </a:cubicBezTo>
                    <a:cubicBezTo>
                      <a:pt x="2690" y="87163"/>
                      <a:pt x="675" y="80248"/>
                      <a:pt x="1045" y="73247"/>
                    </a:cubicBezTo>
                    <a:cubicBezTo>
                      <a:pt x="1815" y="65961"/>
                      <a:pt x="4723" y="59065"/>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292" y="4286"/>
                      <a:pt x="119871" y="1638"/>
                      <a:pt x="134574" y="0"/>
                    </a:cubicBezTo>
                    <a:close/>
                    <a:moveTo>
                      <a:pt x="63200" y="83249"/>
                    </a:moveTo>
                    <a:cubicBezTo>
                      <a:pt x="69862" y="87125"/>
                      <a:pt x="77579" y="88792"/>
                      <a:pt x="85249" y="88011"/>
                    </a:cubicBezTo>
                    <a:cubicBezTo>
                      <a:pt x="95532" y="86830"/>
                      <a:pt x="105663" y="84563"/>
                      <a:pt x="115471" y="81248"/>
                    </a:cubicBezTo>
                    <a:lnTo>
                      <a:pt x="67952" y="53721"/>
                    </a:lnTo>
                    <a:cubicBezTo>
                      <a:pt x="50180" y="65151"/>
                      <a:pt x="48849" y="74962"/>
                      <a:pt x="63200" y="83249"/>
                    </a:cubicBezTo>
                    <a:close/>
                    <a:moveTo>
                      <a:pt x="229992" y="97250"/>
                    </a:moveTo>
                    <a:cubicBezTo>
                      <a:pt x="222759" y="93231"/>
                      <a:pt x="214405" y="91726"/>
                      <a:pt x="206232" y="92964"/>
                    </a:cubicBezTo>
                    <a:cubicBezTo>
                      <a:pt x="194980" y="94421"/>
                      <a:pt x="183879" y="96879"/>
                      <a:pt x="173064" y="100298"/>
                    </a:cubicBezTo>
                    <a:lnTo>
                      <a:pt x="220583" y="127635"/>
                    </a:lnTo>
                    <a:cubicBezTo>
                      <a:pt x="240541" y="115253"/>
                      <a:pt x="243677" y="105127"/>
                      <a:pt x="229992" y="9725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1" name="Google Shape;3103;p37">
              <a:extLst>
                <a:ext uri="{FF2B5EF4-FFF2-40B4-BE49-F238E27FC236}">
                  <a16:creationId xmlns:a16="http://schemas.microsoft.com/office/drawing/2014/main" id="{5BFD87EF-97DF-4D2A-BB8D-84003FC9CADB}"/>
                </a:ext>
              </a:extLst>
            </p:cNvPr>
            <p:cNvGrpSpPr/>
            <p:nvPr/>
          </p:nvGrpSpPr>
          <p:grpSpPr>
            <a:xfrm>
              <a:off x="3799020" y="4220685"/>
              <a:ext cx="883852" cy="621125"/>
              <a:chOff x="5608645" y="4962810"/>
              <a:chExt cx="883852" cy="621125"/>
            </a:xfrm>
          </p:grpSpPr>
          <p:sp>
            <p:nvSpPr>
              <p:cNvPr id="391" name="Google Shape;3104;p37">
                <a:extLst>
                  <a:ext uri="{FF2B5EF4-FFF2-40B4-BE49-F238E27FC236}">
                    <a16:creationId xmlns:a16="http://schemas.microsoft.com/office/drawing/2014/main" id="{DBD19E74-BDB4-4E2A-8B35-5848175A6D69}"/>
                  </a:ext>
                </a:extLst>
              </p:cNvPr>
              <p:cNvSpPr/>
              <p:nvPr/>
            </p:nvSpPr>
            <p:spPr>
              <a:xfrm>
                <a:off x="5608645" y="507244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105;p37">
                <a:extLst>
                  <a:ext uri="{FF2B5EF4-FFF2-40B4-BE49-F238E27FC236}">
                    <a16:creationId xmlns:a16="http://schemas.microsoft.com/office/drawing/2014/main" id="{40C6DEDC-77E3-41DF-BCA3-429D6DD0A8A4}"/>
                  </a:ext>
                </a:extLst>
              </p:cNvPr>
              <p:cNvSpPr/>
              <p:nvPr/>
            </p:nvSpPr>
            <p:spPr>
              <a:xfrm>
                <a:off x="5608835" y="5215508"/>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106;p37">
                <a:extLst>
                  <a:ext uri="{FF2B5EF4-FFF2-40B4-BE49-F238E27FC236}">
                    <a16:creationId xmlns:a16="http://schemas.microsoft.com/office/drawing/2014/main" id="{0B4E67D1-7F90-4F44-9C87-D56F6C26D3AC}"/>
                  </a:ext>
                </a:extLst>
              </p:cNvPr>
              <p:cNvSpPr/>
              <p:nvPr/>
            </p:nvSpPr>
            <p:spPr>
              <a:xfrm>
                <a:off x="6425971" y="5218557"/>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107;p37">
                <a:extLst>
                  <a:ext uri="{FF2B5EF4-FFF2-40B4-BE49-F238E27FC236}">
                    <a16:creationId xmlns:a16="http://schemas.microsoft.com/office/drawing/2014/main" id="{A3559408-6CFF-49C5-BF3E-534598A1FF50}"/>
                  </a:ext>
                </a:extLst>
              </p:cNvPr>
              <p:cNvSpPr/>
              <p:nvPr/>
            </p:nvSpPr>
            <p:spPr>
              <a:xfrm>
                <a:off x="5608645" y="496281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108;p37">
                <a:extLst>
                  <a:ext uri="{FF2B5EF4-FFF2-40B4-BE49-F238E27FC236}">
                    <a16:creationId xmlns:a16="http://schemas.microsoft.com/office/drawing/2014/main" id="{D423E81A-60C3-42C4-BBAD-8E755165799E}"/>
                  </a:ext>
                </a:extLst>
              </p:cNvPr>
              <p:cNvSpPr/>
              <p:nvPr/>
            </p:nvSpPr>
            <p:spPr>
              <a:xfrm>
                <a:off x="5734818" y="5032438"/>
                <a:ext cx="632517" cy="366093"/>
              </a:xfrm>
              <a:custGeom>
                <a:avLst/>
                <a:gdLst/>
                <a:ahLst/>
                <a:cxnLst/>
                <a:rect l="l" t="t" r="r" b="b"/>
                <a:pathLst>
                  <a:path w="632517" h="366093" extrusionOk="0">
                    <a:moveTo>
                      <a:pt x="632040" y="194024"/>
                    </a:moveTo>
                    <a:cubicBezTo>
                      <a:pt x="627573" y="237077"/>
                      <a:pt x="596971" y="279749"/>
                      <a:pt x="539948" y="312515"/>
                    </a:cubicBezTo>
                    <a:cubicBezTo>
                      <a:pt x="416399" y="383953"/>
                      <a:pt x="216154"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094" y="92012"/>
                      <a:pt x="636792"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109;p37">
                <a:extLst>
                  <a:ext uri="{FF2B5EF4-FFF2-40B4-BE49-F238E27FC236}">
                    <a16:creationId xmlns:a16="http://schemas.microsoft.com/office/drawing/2014/main" id="{DF015999-147B-4582-A511-1B96614F25EB}"/>
                  </a:ext>
                </a:extLst>
              </p:cNvPr>
              <p:cNvSpPr/>
              <p:nvPr/>
            </p:nvSpPr>
            <p:spPr>
              <a:xfrm>
                <a:off x="5735426" y="5054346"/>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110;p37">
                <a:extLst>
                  <a:ext uri="{FF2B5EF4-FFF2-40B4-BE49-F238E27FC236}">
                    <a16:creationId xmlns:a16="http://schemas.microsoft.com/office/drawing/2014/main" id="{3E194BA4-B376-42C8-B720-9D58493EFCE0}"/>
                  </a:ext>
                </a:extLst>
              </p:cNvPr>
              <p:cNvSpPr/>
              <p:nvPr/>
            </p:nvSpPr>
            <p:spPr>
              <a:xfrm>
                <a:off x="5896325" y="5137308"/>
                <a:ext cx="295037" cy="184784"/>
              </a:xfrm>
              <a:custGeom>
                <a:avLst/>
                <a:gdLst/>
                <a:ahLst/>
                <a:cxnLst/>
                <a:rect l="l" t="t" r="r" b="b"/>
                <a:pathLst>
                  <a:path w="295037" h="184784" extrusionOk="0">
                    <a:moveTo>
                      <a:pt x="149590" y="29242"/>
                    </a:moveTo>
                    <a:cubicBezTo>
                      <a:pt x="145702" y="29232"/>
                      <a:pt x="141825" y="29556"/>
                      <a:pt x="137995" y="30194"/>
                    </a:cubicBezTo>
                    <a:cubicBezTo>
                      <a:pt x="132863" y="30956"/>
                      <a:pt x="126971" y="32004"/>
                      <a:pt x="120603" y="33338"/>
                    </a:cubicBezTo>
                    <a:cubicBezTo>
                      <a:pt x="114235" y="34671"/>
                      <a:pt x="107393" y="36481"/>
                      <a:pt x="100455" y="38576"/>
                    </a:cubicBezTo>
                    <a:cubicBezTo>
                      <a:pt x="93660" y="40595"/>
                      <a:pt x="87017" y="43110"/>
                      <a:pt x="80592" y="46101"/>
                    </a:cubicBezTo>
                    <a:lnTo>
                      <a:pt x="131437" y="75533"/>
                    </a:lnTo>
                    <a:lnTo>
                      <a:pt x="140941" y="72295"/>
                    </a:lnTo>
                    <a:cubicBezTo>
                      <a:pt x="153866" y="68008"/>
                      <a:pt x="166031" y="64294"/>
                      <a:pt x="177531" y="61341"/>
                    </a:cubicBezTo>
                    <a:cubicBezTo>
                      <a:pt x="188279" y="58398"/>
                      <a:pt x="199294" y="56579"/>
                      <a:pt x="210414" y="55912"/>
                    </a:cubicBezTo>
                    <a:cubicBezTo>
                      <a:pt x="220535" y="55226"/>
                      <a:pt x="230695" y="55893"/>
                      <a:pt x="240636" y="57912"/>
                    </a:cubicBezTo>
                    <a:cubicBezTo>
                      <a:pt x="250691" y="60122"/>
                      <a:pt x="260318" y="63951"/>
                      <a:pt x="269147" y="69247"/>
                    </a:cubicBezTo>
                    <a:cubicBezTo>
                      <a:pt x="277948" y="73647"/>
                      <a:pt x="285503" y="80200"/>
                      <a:pt x="291101" y="88297"/>
                    </a:cubicBezTo>
                    <a:cubicBezTo>
                      <a:pt x="294779" y="94240"/>
                      <a:pt x="295938" y="101403"/>
                      <a:pt x="294332" y="108204"/>
                    </a:cubicBezTo>
                    <a:cubicBezTo>
                      <a:pt x="292118" y="115681"/>
                      <a:pt x="287993" y="122444"/>
                      <a:pt x="282357" y="127825"/>
                    </a:cubicBezTo>
                    <a:cubicBezTo>
                      <a:pt x="275382" y="134855"/>
                      <a:pt x="267598" y="141027"/>
                      <a:pt x="259168" y="146209"/>
                    </a:cubicBezTo>
                    <a:lnTo>
                      <a:pt x="291481" y="165259"/>
                    </a:lnTo>
                    <a:lnTo>
                      <a:pt x="273899" y="175450"/>
                    </a:lnTo>
                    <a:lnTo>
                      <a:pt x="241301" y="156400"/>
                    </a:lnTo>
                    <a:cubicBezTo>
                      <a:pt x="225772" y="164068"/>
                      <a:pt x="209539" y="170231"/>
                      <a:pt x="192832" y="174784"/>
                    </a:cubicBezTo>
                    <a:cubicBezTo>
                      <a:pt x="175307" y="179622"/>
                      <a:pt x="157411" y="182966"/>
                      <a:pt x="139325" y="184785"/>
                    </a:cubicBezTo>
                    <a:lnTo>
                      <a:pt x="122314" y="154210"/>
                    </a:lnTo>
                    <a:cubicBezTo>
                      <a:pt x="127085" y="154086"/>
                      <a:pt x="131846" y="153705"/>
                      <a:pt x="136569" y="153067"/>
                    </a:cubicBezTo>
                    <a:cubicBezTo>
                      <a:pt x="143726" y="152257"/>
                      <a:pt x="150834" y="151047"/>
                      <a:pt x="157858" y="149447"/>
                    </a:cubicBezTo>
                    <a:cubicBezTo>
                      <a:pt x="165651" y="147733"/>
                      <a:pt x="174014" y="145637"/>
                      <a:pt x="182663" y="143065"/>
                    </a:cubicBezTo>
                    <a:cubicBezTo>
                      <a:pt x="191159" y="140513"/>
                      <a:pt x="199446" y="137331"/>
                      <a:pt x="207468" y="133540"/>
                    </a:cubicBezTo>
                    <a:lnTo>
                      <a:pt x="156907" y="104584"/>
                    </a:lnTo>
                    <a:lnTo>
                      <a:pt x="150255" y="106871"/>
                    </a:lnTo>
                    <a:lnTo>
                      <a:pt x="143412" y="108966"/>
                    </a:lnTo>
                    <a:cubicBezTo>
                      <a:pt x="130677" y="113157"/>
                      <a:pt x="118987" y="116491"/>
                      <a:pt x="108438" y="118491"/>
                    </a:cubicBezTo>
                    <a:cubicBezTo>
                      <a:pt x="98640" y="120767"/>
                      <a:pt x="88651" y="122111"/>
                      <a:pt x="78596" y="122491"/>
                    </a:cubicBezTo>
                    <a:cubicBezTo>
                      <a:pt x="69805" y="122968"/>
                      <a:pt x="60986" y="122291"/>
                      <a:pt x="52366" y="120491"/>
                    </a:cubicBezTo>
                    <a:cubicBezTo>
                      <a:pt x="43793" y="118567"/>
                      <a:pt x="35563" y="115357"/>
                      <a:pt x="27941" y="110966"/>
                    </a:cubicBezTo>
                    <a:cubicBezTo>
                      <a:pt x="19597" y="106585"/>
                      <a:pt x="12355" y="100365"/>
                      <a:pt x="6748" y="92773"/>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2391"/>
                    </a:moveTo>
                    <a:cubicBezTo>
                      <a:pt x="69976" y="86230"/>
                      <a:pt x="77684" y="87897"/>
                      <a:pt x="85344" y="87154"/>
                    </a:cubicBezTo>
                    <a:cubicBezTo>
                      <a:pt x="95627" y="85935"/>
                      <a:pt x="105758" y="83629"/>
                      <a:pt x="115566" y="80296"/>
                    </a:cubicBezTo>
                    <a:lnTo>
                      <a:pt x="68047" y="52769"/>
                    </a:lnTo>
                    <a:cubicBezTo>
                      <a:pt x="50560" y="64484"/>
                      <a:pt x="48944" y="74390"/>
                      <a:pt x="63295" y="82391"/>
                    </a:cubicBezTo>
                    <a:close/>
                    <a:moveTo>
                      <a:pt x="230087" y="96298"/>
                    </a:moveTo>
                    <a:cubicBezTo>
                      <a:pt x="222826" y="92364"/>
                      <a:pt x="214500" y="90859"/>
                      <a:pt x="206327" y="92012"/>
                    </a:cubicBezTo>
                    <a:cubicBezTo>
                      <a:pt x="195084" y="93516"/>
                      <a:pt x="183993" y="95974"/>
                      <a:pt x="173159" y="99346"/>
                    </a:cubicBezTo>
                    <a:lnTo>
                      <a:pt x="220678" y="126682"/>
                    </a:lnTo>
                    <a:cubicBezTo>
                      <a:pt x="240541" y="114681"/>
                      <a:pt x="243867" y="104489"/>
                      <a:pt x="230087"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111;p37">
                <a:extLst>
                  <a:ext uri="{FF2B5EF4-FFF2-40B4-BE49-F238E27FC236}">
                    <a16:creationId xmlns:a16="http://schemas.microsoft.com/office/drawing/2014/main" id="{20D571B7-6ABC-42BA-9C1C-88678208AAB5}"/>
                  </a:ext>
                </a:extLst>
              </p:cNvPr>
              <p:cNvSpPr/>
              <p:nvPr/>
            </p:nvSpPr>
            <p:spPr>
              <a:xfrm>
                <a:off x="6018639" y="5274373"/>
                <a:ext cx="19007" cy="25431"/>
              </a:xfrm>
              <a:custGeom>
                <a:avLst/>
                <a:gdLst/>
                <a:ahLst/>
                <a:cxnLst/>
                <a:rect l="l" t="t" r="r" b="b"/>
                <a:pathLst>
                  <a:path w="19007" h="25431" extrusionOk="0">
                    <a:moveTo>
                      <a:pt x="0" y="17145"/>
                    </a:moveTo>
                    <a:cubicBezTo>
                      <a:pt x="0" y="15907"/>
                      <a:pt x="0" y="0"/>
                      <a:pt x="0" y="0"/>
                    </a:cubicBezTo>
                    <a:lnTo>
                      <a:pt x="19008" y="12478"/>
                    </a:lnTo>
                    <a:lnTo>
                      <a:pt x="1064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112;p37">
                <a:extLst>
                  <a:ext uri="{FF2B5EF4-FFF2-40B4-BE49-F238E27FC236}">
                    <a16:creationId xmlns:a16="http://schemas.microsoft.com/office/drawing/2014/main" id="{7E0128E2-CF57-4FDA-900D-25F7FB40413F}"/>
                  </a:ext>
                </a:extLst>
              </p:cNvPr>
              <p:cNvSpPr/>
              <p:nvPr/>
            </p:nvSpPr>
            <p:spPr>
              <a:xfrm>
                <a:off x="6145799" y="5285232"/>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3113;p37">
                <a:extLst>
                  <a:ext uri="{FF2B5EF4-FFF2-40B4-BE49-F238E27FC236}">
                    <a16:creationId xmlns:a16="http://schemas.microsoft.com/office/drawing/2014/main" id="{07F04F7A-8A7E-4569-9FCC-C2BBA02A58B8}"/>
                  </a:ext>
                </a:extLst>
              </p:cNvPr>
              <p:cNvSpPr/>
              <p:nvPr/>
            </p:nvSpPr>
            <p:spPr>
              <a:xfrm>
                <a:off x="6159865" y="5221985"/>
                <a:ext cx="31552" cy="17335"/>
              </a:xfrm>
              <a:custGeom>
                <a:avLst/>
                <a:gdLst/>
                <a:ahLst/>
                <a:cxnLst/>
                <a:rect l="l" t="t" r="r" b="b"/>
                <a:pathLst>
                  <a:path w="31552" h="17335" extrusionOk="0">
                    <a:moveTo>
                      <a:pt x="31552" y="17336"/>
                    </a:moveTo>
                    <a:lnTo>
                      <a:pt x="31552" y="0"/>
                    </a:lnTo>
                    <a:lnTo>
                      <a:pt x="0" y="11430"/>
                    </a:lnTo>
                    <a:lnTo>
                      <a:pt x="31552"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3114;p37">
                <a:extLst>
                  <a:ext uri="{FF2B5EF4-FFF2-40B4-BE49-F238E27FC236}">
                    <a16:creationId xmlns:a16="http://schemas.microsoft.com/office/drawing/2014/main" id="{4F0576FD-1CC1-4C84-AA83-F398C1C3CE0D}"/>
                  </a:ext>
                </a:extLst>
              </p:cNvPr>
              <p:cNvSpPr/>
              <p:nvPr/>
            </p:nvSpPr>
            <p:spPr>
              <a:xfrm>
                <a:off x="6061026" y="5228653"/>
                <a:ext cx="47423" cy="33147"/>
              </a:xfrm>
              <a:custGeom>
                <a:avLst/>
                <a:gdLst/>
                <a:ahLst/>
                <a:cxnLst/>
                <a:rect l="l" t="t" r="r" b="b"/>
                <a:pathLst>
                  <a:path w="47423" h="33147" extrusionOk="0">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3115;p37">
                <a:extLst>
                  <a:ext uri="{FF2B5EF4-FFF2-40B4-BE49-F238E27FC236}">
                    <a16:creationId xmlns:a16="http://schemas.microsoft.com/office/drawing/2014/main" id="{6BC8768D-10F5-4E9D-8BCD-83D94B68FFDA}"/>
                  </a:ext>
                </a:extLst>
              </p:cNvPr>
              <p:cNvSpPr/>
              <p:nvPr/>
            </p:nvSpPr>
            <p:spPr>
              <a:xfrm>
                <a:off x="5964467" y="5173217"/>
                <a:ext cx="59018" cy="38957"/>
              </a:xfrm>
              <a:custGeom>
                <a:avLst/>
                <a:gdLst/>
                <a:ahLst/>
                <a:cxnLst/>
                <a:rect l="l" t="t" r="r" b="b"/>
                <a:pathLst>
                  <a:path w="59018" h="38957" extrusionOk="0">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3116;p37">
                <a:extLst>
                  <a:ext uri="{FF2B5EF4-FFF2-40B4-BE49-F238E27FC236}">
                    <a16:creationId xmlns:a16="http://schemas.microsoft.com/office/drawing/2014/main" id="{EBAECF95-67CA-4A62-9661-BC1764810B8E}"/>
                  </a:ext>
                </a:extLst>
              </p:cNvPr>
              <p:cNvSpPr/>
              <p:nvPr/>
            </p:nvSpPr>
            <p:spPr>
              <a:xfrm>
                <a:off x="6018639" y="5142071"/>
                <a:ext cx="27275" cy="24479"/>
              </a:xfrm>
              <a:custGeom>
                <a:avLst/>
                <a:gdLst/>
                <a:ahLst/>
                <a:cxnLst/>
                <a:rect l="l" t="t" r="r" b="b"/>
                <a:pathLst>
                  <a:path w="27275" h="24479" extrusionOk="0">
                    <a:moveTo>
                      <a:pt x="27276" y="24479"/>
                    </a:moveTo>
                    <a:lnTo>
                      <a:pt x="27276" y="7334"/>
                    </a:lnTo>
                    <a:lnTo>
                      <a:pt x="4847"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3117;p37">
                <a:extLst>
                  <a:ext uri="{FF2B5EF4-FFF2-40B4-BE49-F238E27FC236}">
                    <a16:creationId xmlns:a16="http://schemas.microsoft.com/office/drawing/2014/main" id="{37759E65-1CEE-40D1-B861-B11B0BC4279B}"/>
                  </a:ext>
                </a:extLst>
              </p:cNvPr>
              <p:cNvSpPr/>
              <p:nvPr/>
            </p:nvSpPr>
            <p:spPr>
              <a:xfrm>
                <a:off x="5896420" y="5137023"/>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3118;p37">
                <a:extLst>
                  <a:ext uri="{FF2B5EF4-FFF2-40B4-BE49-F238E27FC236}">
                    <a16:creationId xmlns:a16="http://schemas.microsoft.com/office/drawing/2014/main" id="{281F858D-056E-459C-9FD5-5B45327EEB29}"/>
                  </a:ext>
                </a:extLst>
              </p:cNvPr>
              <p:cNvSpPr/>
              <p:nvPr/>
            </p:nvSpPr>
            <p:spPr>
              <a:xfrm>
                <a:off x="5897465" y="5194553"/>
                <a:ext cx="29841" cy="29908"/>
              </a:xfrm>
              <a:custGeom>
                <a:avLst/>
                <a:gdLst/>
                <a:ahLst/>
                <a:cxnLst/>
                <a:rect l="l" t="t" r="r" b="b"/>
                <a:pathLst>
                  <a:path w="29841" h="29908" extrusionOk="0">
                    <a:moveTo>
                      <a:pt x="0" y="17907"/>
                    </a:moveTo>
                    <a:lnTo>
                      <a:pt x="0" y="0"/>
                    </a:lnTo>
                    <a:lnTo>
                      <a:pt x="29842" y="0"/>
                    </a:lnTo>
                    <a:lnTo>
                      <a:pt x="22714" y="15621"/>
                    </a:lnTo>
                    <a:lnTo>
                      <a:pt x="9694" y="2990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3119;p37">
                <a:extLst>
                  <a:ext uri="{FF2B5EF4-FFF2-40B4-BE49-F238E27FC236}">
                    <a16:creationId xmlns:a16="http://schemas.microsoft.com/office/drawing/2014/main" id="{789C1A37-0DAC-4AB3-BA2A-61123D65D407}"/>
                  </a:ext>
                </a:extLst>
              </p:cNvPr>
              <p:cNvSpPr/>
              <p:nvPr/>
            </p:nvSpPr>
            <p:spPr>
              <a:xfrm>
                <a:off x="5896325" y="5119687"/>
                <a:ext cx="295043" cy="185547"/>
              </a:xfrm>
              <a:custGeom>
                <a:avLst/>
                <a:gdLst/>
                <a:ahLst/>
                <a:cxnLst/>
                <a:rect l="l" t="t" r="r" b="b"/>
                <a:pathLst>
                  <a:path w="295043" h="185547" extrusionOk="0">
                    <a:moveTo>
                      <a:pt x="149590" y="29718"/>
                    </a:moveTo>
                    <a:cubicBezTo>
                      <a:pt x="145702" y="29708"/>
                      <a:pt x="141825" y="30032"/>
                      <a:pt x="137995" y="30671"/>
                    </a:cubicBezTo>
                    <a:cubicBezTo>
                      <a:pt x="132863" y="31432"/>
                      <a:pt x="126971" y="32480"/>
                      <a:pt x="120603" y="33814"/>
                    </a:cubicBezTo>
                    <a:cubicBezTo>
                      <a:pt x="114235" y="35147"/>
                      <a:pt x="107393" y="36862"/>
                      <a:pt x="100455" y="38957"/>
                    </a:cubicBezTo>
                    <a:cubicBezTo>
                      <a:pt x="93660" y="41005"/>
                      <a:pt x="87017" y="43558"/>
                      <a:pt x="80592" y="46577"/>
                    </a:cubicBezTo>
                    <a:lnTo>
                      <a:pt x="131437" y="75914"/>
                    </a:lnTo>
                    <a:lnTo>
                      <a:pt x="140941" y="72771"/>
                    </a:lnTo>
                    <a:cubicBezTo>
                      <a:pt x="153866" y="68389"/>
                      <a:pt x="166031" y="64770"/>
                      <a:pt x="177531" y="61722"/>
                    </a:cubicBezTo>
                    <a:cubicBezTo>
                      <a:pt x="188298" y="58874"/>
                      <a:pt x="199304" y="57055"/>
                      <a:pt x="210414" y="56293"/>
                    </a:cubicBezTo>
                    <a:cubicBezTo>
                      <a:pt x="220535" y="55683"/>
                      <a:pt x="230695" y="56388"/>
                      <a:pt x="240636" y="58388"/>
                    </a:cubicBezTo>
                    <a:cubicBezTo>
                      <a:pt x="250672" y="60598"/>
                      <a:pt x="260299" y="64398"/>
                      <a:pt x="269147" y="69628"/>
                    </a:cubicBezTo>
                    <a:cubicBezTo>
                      <a:pt x="277948" y="74028"/>
                      <a:pt x="285494" y="80581"/>
                      <a:pt x="291101" y="88678"/>
                    </a:cubicBezTo>
                    <a:cubicBezTo>
                      <a:pt x="294788" y="94612"/>
                      <a:pt x="295948" y="101784"/>
                      <a:pt x="294332" y="108585"/>
                    </a:cubicBezTo>
                    <a:cubicBezTo>
                      <a:pt x="292156" y="116186"/>
                      <a:pt x="288031" y="123082"/>
                      <a:pt x="282357" y="128588"/>
                    </a:cubicBezTo>
                    <a:cubicBezTo>
                      <a:pt x="275410" y="135617"/>
                      <a:pt x="267617" y="141761"/>
                      <a:pt x="259168" y="146876"/>
                    </a:cubicBezTo>
                    <a:lnTo>
                      <a:pt x="291481" y="165926"/>
                    </a:lnTo>
                    <a:lnTo>
                      <a:pt x="273899" y="176213"/>
                    </a:lnTo>
                    <a:lnTo>
                      <a:pt x="241301" y="157163"/>
                    </a:lnTo>
                    <a:cubicBezTo>
                      <a:pt x="225762" y="164802"/>
                      <a:pt x="209539" y="170926"/>
                      <a:pt x="192832" y="175451"/>
                    </a:cubicBezTo>
                    <a:cubicBezTo>
                      <a:pt x="175326" y="180365"/>
                      <a:pt x="157421" y="183747"/>
                      <a:pt x="139325" y="185547"/>
                    </a:cubicBezTo>
                    <a:lnTo>
                      <a:pt x="122314" y="154972"/>
                    </a:lnTo>
                    <a:cubicBezTo>
                      <a:pt x="127085" y="154848"/>
                      <a:pt x="131846" y="154467"/>
                      <a:pt x="136569" y="153829"/>
                    </a:cubicBezTo>
                    <a:cubicBezTo>
                      <a:pt x="142937" y="153067"/>
                      <a:pt x="150065" y="151924"/>
                      <a:pt x="157858" y="150209"/>
                    </a:cubicBezTo>
                    <a:cubicBezTo>
                      <a:pt x="165651" y="148495"/>
                      <a:pt x="174014" y="146304"/>
                      <a:pt x="182663" y="143828"/>
                    </a:cubicBezTo>
                    <a:cubicBezTo>
                      <a:pt x="191169" y="141313"/>
                      <a:pt x="199465" y="138132"/>
                      <a:pt x="207468" y="134303"/>
                    </a:cubicBezTo>
                    <a:lnTo>
                      <a:pt x="156907" y="105061"/>
                    </a:lnTo>
                    <a:lnTo>
                      <a:pt x="150255" y="107347"/>
                    </a:lnTo>
                    <a:lnTo>
                      <a:pt x="143412" y="109442"/>
                    </a:lnTo>
                    <a:cubicBezTo>
                      <a:pt x="130677" y="113633"/>
                      <a:pt x="118987" y="116872"/>
                      <a:pt x="108438" y="118967"/>
                    </a:cubicBezTo>
                    <a:cubicBezTo>
                      <a:pt x="98640" y="121244"/>
                      <a:pt x="88651" y="122587"/>
                      <a:pt x="78596" y="122968"/>
                    </a:cubicBezTo>
                    <a:cubicBezTo>
                      <a:pt x="69786" y="123320"/>
                      <a:pt x="60967" y="122520"/>
                      <a:pt x="52366" y="120587"/>
                    </a:cubicBezTo>
                    <a:cubicBezTo>
                      <a:pt x="43803" y="118615"/>
                      <a:pt x="35582" y="115405"/>
                      <a:pt x="27941" y="111062"/>
                    </a:cubicBezTo>
                    <a:cubicBezTo>
                      <a:pt x="19597" y="106680"/>
                      <a:pt x="12355" y="100460"/>
                      <a:pt x="6748" y="92869"/>
                    </a:cubicBezTo>
                    <a:cubicBezTo>
                      <a:pt x="2689" y="87163"/>
                      <a:pt x="675" y="80248"/>
                      <a:pt x="1045" y="73247"/>
                    </a:cubicBezTo>
                    <a:cubicBezTo>
                      <a:pt x="1815" y="65961"/>
                      <a:pt x="4723" y="59064"/>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058"/>
                    </a:moveTo>
                    <a:cubicBezTo>
                      <a:pt x="69957" y="86935"/>
                      <a:pt x="77674" y="88602"/>
                      <a:pt x="85344" y="87821"/>
                    </a:cubicBezTo>
                    <a:cubicBezTo>
                      <a:pt x="95627" y="86639"/>
                      <a:pt x="105758" y="84372"/>
                      <a:pt x="115566" y="81058"/>
                    </a:cubicBezTo>
                    <a:lnTo>
                      <a:pt x="68047" y="53530"/>
                    </a:lnTo>
                    <a:cubicBezTo>
                      <a:pt x="50560" y="64961"/>
                      <a:pt x="48944" y="74866"/>
                      <a:pt x="63295" y="83058"/>
                    </a:cubicBezTo>
                    <a:close/>
                    <a:moveTo>
                      <a:pt x="230087" y="97060"/>
                    </a:moveTo>
                    <a:cubicBezTo>
                      <a:pt x="222854" y="93040"/>
                      <a:pt x="214500" y="91535"/>
                      <a:pt x="206327" y="92773"/>
                    </a:cubicBezTo>
                    <a:cubicBezTo>
                      <a:pt x="195075" y="94231"/>
                      <a:pt x="183974" y="96688"/>
                      <a:pt x="173159" y="100108"/>
                    </a:cubicBezTo>
                    <a:lnTo>
                      <a:pt x="220678" y="127445"/>
                    </a:lnTo>
                    <a:cubicBezTo>
                      <a:pt x="240541" y="115062"/>
                      <a:pt x="243867" y="104965"/>
                      <a:pt x="230087" y="9706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2" name="Google Shape;3120;p37">
              <a:extLst>
                <a:ext uri="{FF2B5EF4-FFF2-40B4-BE49-F238E27FC236}">
                  <a16:creationId xmlns:a16="http://schemas.microsoft.com/office/drawing/2014/main" id="{6C7B8A13-F0B4-49A7-BF3E-33202B89386C}"/>
                </a:ext>
              </a:extLst>
            </p:cNvPr>
            <p:cNvGrpSpPr/>
            <p:nvPr/>
          </p:nvGrpSpPr>
          <p:grpSpPr>
            <a:xfrm>
              <a:off x="3799020" y="4077239"/>
              <a:ext cx="883852" cy="621125"/>
              <a:chOff x="5608645" y="4819364"/>
              <a:chExt cx="883852" cy="621125"/>
            </a:xfrm>
          </p:grpSpPr>
          <p:sp>
            <p:nvSpPr>
              <p:cNvPr id="375" name="Google Shape;3121;p37">
                <a:extLst>
                  <a:ext uri="{FF2B5EF4-FFF2-40B4-BE49-F238E27FC236}">
                    <a16:creationId xmlns:a16="http://schemas.microsoft.com/office/drawing/2014/main" id="{2C0EE832-A765-4F10-9E25-A28D27B63832}"/>
                  </a:ext>
                </a:extLst>
              </p:cNvPr>
              <p:cNvSpPr/>
              <p:nvPr/>
            </p:nvSpPr>
            <p:spPr>
              <a:xfrm>
                <a:off x="5608645" y="492899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122;p37">
                <a:extLst>
                  <a:ext uri="{FF2B5EF4-FFF2-40B4-BE49-F238E27FC236}">
                    <a16:creationId xmlns:a16="http://schemas.microsoft.com/office/drawing/2014/main" id="{AD7F3818-CDF1-4E8D-ACE2-FC4D95DFD119}"/>
                  </a:ext>
                </a:extLst>
              </p:cNvPr>
              <p:cNvSpPr/>
              <p:nvPr/>
            </p:nvSpPr>
            <p:spPr>
              <a:xfrm>
                <a:off x="5608835" y="5072062"/>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123;p37">
                <a:extLst>
                  <a:ext uri="{FF2B5EF4-FFF2-40B4-BE49-F238E27FC236}">
                    <a16:creationId xmlns:a16="http://schemas.microsoft.com/office/drawing/2014/main" id="{EEF9E6E2-FC26-42CF-A211-8630CBF520E0}"/>
                  </a:ext>
                </a:extLst>
              </p:cNvPr>
              <p:cNvSpPr/>
              <p:nvPr/>
            </p:nvSpPr>
            <p:spPr>
              <a:xfrm>
                <a:off x="6425971" y="5075110"/>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124;p37">
                <a:extLst>
                  <a:ext uri="{FF2B5EF4-FFF2-40B4-BE49-F238E27FC236}">
                    <a16:creationId xmlns:a16="http://schemas.microsoft.com/office/drawing/2014/main" id="{24948083-7378-48A2-8E3F-8CE70135B6DD}"/>
                  </a:ext>
                </a:extLst>
              </p:cNvPr>
              <p:cNvSpPr/>
              <p:nvPr/>
            </p:nvSpPr>
            <p:spPr>
              <a:xfrm>
                <a:off x="5608645" y="481936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125;p37">
                <a:extLst>
                  <a:ext uri="{FF2B5EF4-FFF2-40B4-BE49-F238E27FC236}">
                    <a16:creationId xmlns:a16="http://schemas.microsoft.com/office/drawing/2014/main" id="{452367D8-262B-4E47-8661-1B2E88D6F48D}"/>
                  </a:ext>
                </a:extLst>
              </p:cNvPr>
              <p:cNvSpPr/>
              <p:nvPr/>
            </p:nvSpPr>
            <p:spPr>
              <a:xfrm>
                <a:off x="5734818" y="4888968"/>
                <a:ext cx="632517" cy="366117"/>
              </a:xfrm>
              <a:custGeom>
                <a:avLst/>
                <a:gdLst/>
                <a:ahLst/>
                <a:cxnLst/>
                <a:rect l="l" t="t" r="r" b="b"/>
                <a:pathLst>
                  <a:path w="632517" h="366117" extrusionOk="0">
                    <a:moveTo>
                      <a:pt x="632040" y="194048"/>
                    </a:moveTo>
                    <a:cubicBezTo>
                      <a:pt x="627573" y="237101"/>
                      <a:pt x="596971" y="279773"/>
                      <a:pt x="539948" y="312539"/>
                    </a:cubicBezTo>
                    <a:cubicBezTo>
                      <a:pt x="416399" y="383977"/>
                      <a:pt x="216154"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094" y="92607"/>
                      <a:pt x="636792"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126;p37">
                <a:extLst>
                  <a:ext uri="{FF2B5EF4-FFF2-40B4-BE49-F238E27FC236}">
                    <a16:creationId xmlns:a16="http://schemas.microsoft.com/office/drawing/2014/main" id="{0B7B4A60-20D8-4EE6-B466-C8962D8E40B0}"/>
                  </a:ext>
                </a:extLst>
              </p:cNvPr>
              <p:cNvSpPr/>
              <p:nvPr/>
            </p:nvSpPr>
            <p:spPr>
              <a:xfrm>
                <a:off x="5735426" y="4910899"/>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127;p37">
                <a:extLst>
                  <a:ext uri="{FF2B5EF4-FFF2-40B4-BE49-F238E27FC236}">
                    <a16:creationId xmlns:a16="http://schemas.microsoft.com/office/drawing/2014/main" id="{DF5F2D2E-6DF4-403B-B220-B3B54C46EE20}"/>
                  </a:ext>
                </a:extLst>
              </p:cNvPr>
              <p:cNvSpPr/>
              <p:nvPr/>
            </p:nvSpPr>
            <p:spPr>
              <a:xfrm>
                <a:off x="5896325" y="4993385"/>
                <a:ext cx="295037" cy="185261"/>
              </a:xfrm>
              <a:custGeom>
                <a:avLst/>
                <a:gdLst/>
                <a:ahLst/>
                <a:cxnLst/>
                <a:rect l="l" t="t" r="r" b="b"/>
                <a:pathLst>
                  <a:path w="295037" h="185261" extrusionOk="0">
                    <a:moveTo>
                      <a:pt x="149590" y="29718"/>
                    </a:moveTo>
                    <a:cubicBezTo>
                      <a:pt x="145702" y="29709"/>
                      <a:pt x="141825" y="30032"/>
                      <a:pt x="137995" y="30671"/>
                    </a:cubicBezTo>
                    <a:cubicBezTo>
                      <a:pt x="132863" y="31433"/>
                      <a:pt x="126971" y="32480"/>
                      <a:pt x="120603" y="33814"/>
                    </a:cubicBezTo>
                    <a:cubicBezTo>
                      <a:pt x="114235" y="35147"/>
                      <a:pt x="107393" y="36957"/>
                      <a:pt x="100455" y="39053"/>
                    </a:cubicBezTo>
                    <a:cubicBezTo>
                      <a:pt x="93660" y="41072"/>
                      <a:pt x="87017" y="43587"/>
                      <a:pt x="80592" y="46577"/>
                    </a:cubicBezTo>
                    <a:lnTo>
                      <a:pt x="131437" y="76010"/>
                    </a:lnTo>
                    <a:lnTo>
                      <a:pt x="140941" y="72771"/>
                    </a:lnTo>
                    <a:cubicBezTo>
                      <a:pt x="153866" y="68485"/>
                      <a:pt x="166031" y="64770"/>
                      <a:pt x="177531" y="61817"/>
                    </a:cubicBezTo>
                    <a:cubicBezTo>
                      <a:pt x="188279" y="58874"/>
                      <a:pt x="199294" y="57055"/>
                      <a:pt x="210414" y="56388"/>
                    </a:cubicBezTo>
                    <a:cubicBezTo>
                      <a:pt x="220535" y="55702"/>
                      <a:pt x="230695" y="56369"/>
                      <a:pt x="240636" y="58388"/>
                    </a:cubicBezTo>
                    <a:cubicBezTo>
                      <a:pt x="250691" y="60598"/>
                      <a:pt x="260318" y="64427"/>
                      <a:pt x="269147" y="69723"/>
                    </a:cubicBezTo>
                    <a:cubicBezTo>
                      <a:pt x="277948" y="74124"/>
                      <a:pt x="285503" y="80677"/>
                      <a:pt x="291101" y="88773"/>
                    </a:cubicBezTo>
                    <a:cubicBezTo>
                      <a:pt x="294779" y="94717"/>
                      <a:pt x="295938" y="101880"/>
                      <a:pt x="294332" y="108680"/>
                    </a:cubicBezTo>
                    <a:cubicBezTo>
                      <a:pt x="292118" y="116157"/>
                      <a:pt x="287993" y="122920"/>
                      <a:pt x="282357" y="128302"/>
                    </a:cubicBezTo>
                    <a:cubicBezTo>
                      <a:pt x="275382" y="135331"/>
                      <a:pt x="267598" y="141504"/>
                      <a:pt x="259168" y="146685"/>
                    </a:cubicBezTo>
                    <a:lnTo>
                      <a:pt x="291481" y="165735"/>
                    </a:lnTo>
                    <a:lnTo>
                      <a:pt x="273899" y="175927"/>
                    </a:lnTo>
                    <a:lnTo>
                      <a:pt x="241301" y="156877"/>
                    </a:lnTo>
                    <a:cubicBezTo>
                      <a:pt x="225772" y="164545"/>
                      <a:pt x="209539" y="170707"/>
                      <a:pt x="192832" y="175260"/>
                    </a:cubicBezTo>
                    <a:cubicBezTo>
                      <a:pt x="175307" y="180099"/>
                      <a:pt x="157411" y="183442"/>
                      <a:pt x="139325" y="185261"/>
                    </a:cubicBezTo>
                    <a:lnTo>
                      <a:pt x="122314" y="154686"/>
                    </a:lnTo>
                    <a:cubicBezTo>
                      <a:pt x="127085" y="154562"/>
                      <a:pt x="131846" y="154181"/>
                      <a:pt x="136569" y="153543"/>
                    </a:cubicBezTo>
                    <a:cubicBezTo>
                      <a:pt x="143726" y="152733"/>
                      <a:pt x="150834" y="151524"/>
                      <a:pt x="157858" y="149924"/>
                    </a:cubicBezTo>
                    <a:cubicBezTo>
                      <a:pt x="165651" y="148209"/>
                      <a:pt x="174014" y="146113"/>
                      <a:pt x="182663" y="143542"/>
                    </a:cubicBezTo>
                    <a:cubicBezTo>
                      <a:pt x="191159" y="140989"/>
                      <a:pt x="199446" y="137808"/>
                      <a:pt x="207468" y="134017"/>
                    </a:cubicBezTo>
                    <a:lnTo>
                      <a:pt x="156907" y="105061"/>
                    </a:lnTo>
                    <a:lnTo>
                      <a:pt x="150255" y="107347"/>
                    </a:lnTo>
                    <a:lnTo>
                      <a:pt x="143412" y="109442"/>
                    </a:lnTo>
                    <a:cubicBezTo>
                      <a:pt x="130677" y="113633"/>
                      <a:pt x="118987" y="116967"/>
                      <a:pt x="108438" y="118967"/>
                    </a:cubicBezTo>
                    <a:cubicBezTo>
                      <a:pt x="98640" y="121244"/>
                      <a:pt x="88651" y="122587"/>
                      <a:pt x="78596" y="122968"/>
                    </a:cubicBezTo>
                    <a:cubicBezTo>
                      <a:pt x="69786" y="123282"/>
                      <a:pt x="60967" y="122454"/>
                      <a:pt x="52366" y="120491"/>
                    </a:cubicBezTo>
                    <a:cubicBezTo>
                      <a:pt x="43793" y="118567"/>
                      <a:pt x="35563" y="115357"/>
                      <a:pt x="27941" y="110966"/>
                    </a:cubicBezTo>
                    <a:cubicBezTo>
                      <a:pt x="19597" y="106585"/>
                      <a:pt x="12355" y="100365"/>
                      <a:pt x="6748" y="92774"/>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3439"/>
                    </a:moveTo>
                    <a:cubicBezTo>
                      <a:pt x="69976" y="87278"/>
                      <a:pt x="77684" y="88945"/>
                      <a:pt x="85344" y="88202"/>
                    </a:cubicBezTo>
                    <a:cubicBezTo>
                      <a:pt x="95627" y="86982"/>
                      <a:pt x="105758" y="84677"/>
                      <a:pt x="115566" y="81344"/>
                    </a:cubicBezTo>
                    <a:lnTo>
                      <a:pt x="68047" y="53816"/>
                    </a:lnTo>
                    <a:cubicBezTo>
                      <a:pt x="50560" y="64961"/>
                      <a:pt x="48944" y="74867"/>
                      <a:pt x="63295" y="83439"/>
                    </a:cubicBezTo>
                    <a:close/>
                    <a:moveTo>
                      <a:pt x="230087" y="97346"/>
                    </a:moveTo>
                    <a:cubicBezTo>
                      <a:pt x="222845" y="93364"/>
                      <a:pt x="214500" y="91859"/>
                      <a:pt x="206327" y="93059"/>
                    </a:cubicBezTo>
                    <a:cubicBezTo>
                      <a:pt x="195084" y="94564"/>
                      <a:pt x="183993" y="97022"/>
                      <a:pt x="173159" y="100394"/>
                    </a:cubicBezTo>
                    <a:lnTo>
                      <a:pt x="220678" y="127730"/>
                    </a:lnTo>
                    <a:cubicBezTo>
                      <a:pt x="240541" y="115157"/>
                      <a:pt x="243867" y="104966"/>
                      <a:pt x="230087"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128;p37">
                <a:extLst>
                  <a:ext uri="{FF2B5EF4-FFF2-40B4-BE49-F238E27FC236}">
                    <a16:creationId xmlns:a16="http://schemas.microsoft.com/office/drawing/2014/main" id="{D179211E-F8E9-49FD-8CCC-44977A82A2D0}"/>
                  </a:ext>
                </a:extLst>
              </p:cNvPr>
              <p:cNvSpPr/>
              <p:nvPr/>
            </p:nvSpPr>
            <p:spPr>
              <a:xfrm>
                <a:off x="6018639" y="5130926"/>
                <a:ext cx="19007" cy="25431"/>
              </a:xfrm>
              <a:custGeom>
                <a:avLst/>
                <a:gdLst/>
                <a:ahLst/>
                <a:cxnLst/>
                <a:rect l="l" t="t" r="r" b="b"/>
                <a:pathLst>
                  <a:path w="19007" h="25431" extrusionOk="0">
                    <a:moveTo>
                      <a:pt x="0" y="17145"/>
                    </a:moveTo>
                    <a:cubicBezTo>
                      <a:pt x="0" y="15907"/>
                      <a:pt x="0" y="0"/>
                      <a:pt x="0" y="0"/>
                    </a:cubicBezTo>
                    <a:lnTo>
                      <a:pt x="19008" y="12478"/>
                    </a:lnTo>
                    <a:lnTo>
                      <a:pt x="1064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3129;p37">
                <a:extLst>
                  <a:ext uri="{FF2B5EF4-FFF2-40B4-BE49-F238E27FC236}">
                    <a16:creationId xmlns:a16="http://schemas.microsoft.com/office/drawing/2014/main" id="{05753816-C176-406D-ADD4-1AB2BF445379}"/>
                  </a:ext>
                </a:extLst>
              </p:cNvPr>
              <p:cNvSpPr/>
              <p:nvPr/>
            </p:nvSpPr>
            <p:spPr>
              <a:xfrm>
                <a:off x="6145799" y="5141785"/>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3130;p37">
                <a:extLst>
                  <a:ext uri="{FF2B5EF4-FFF2-40B4-BE49-F238E27FC236}">
                    <a16:creationId xmlns:a16="http://schemas.microsoft.com/office/drawing/2014/main" id="{2D56823C-43E8-4462-98A6-5BDB70FED58A}"/>
                  </a:ext>
                </a:extLst>
              </p:cNvPr>
              <p:cNvSpPr/>
              <p:nvPr/>
            </p:nvSpPr>
            <p:spPr>
              <a:xfrm>
                <a:off x="6159865" y="5078539"/>
                <a:ext cx="31552" cy="17335"/>
              </a:xfrm>
              <a:custGeom>
                <a:avLst/>
                <a:gdLst/>
                <a:ahLst/>
                <a:cxnLst/>
                <a:rect l="l" t="t" r="r" b="b"/>
                <a:pathLst>
                  <a:path w="31552" h="17335" extrusionOk="0">
                    <a:moveTo>
                      <a:pt x="31552" y="17336"/>
                    </a:moveTo>
                    <a:lnTo>
                      <a:pt x="31552" y="0"/>
                    </a:lnTo>
                    <a:lnTo>
                      <a:pt x="0" y="11430"/>
                    </a:lnTo>
                    <a:lnTo>
                      <a:pt x="31552"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131;p37">
                <a:extLst>
                  <a:ext uri="{FF2B5EF4-FFF2-40B4-BE49-F238E27FC236}">
                    <a16:creationId xmlns:a16="http://schemas.microsoft.com/office/drawing/2014/main" id="{619E08CD-E73C-43C3-ADFF-EA0BBF2E4B07}"/>
                  </a:ext>
                </a:extLst>
              </p:cNvPr>
              <p:cNvSpPr/>
              <p:nvPr/>
            </p:nvSpPr>
            <p:spPr>
              <a:xfrm>
                <a:off x="6061026" y="5084921"/>
                <a:ext cx="47423" cy="33146"/>
              </a:xfrm>
              <a:custGeom>
                <a:avLst/>
                <a:gdLst/>
                <a:ahLst/>
                <a:cxnLst/>
                <a:rect l="l" t="t" r="r" b="b"/>
                <a:pathLst>
                  <a:path w="47423" h="33146" extrusionOk="0">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132;p37">
                <a:extLst>
                  <a:ext uri="{FF2B5EF4-FFF2-40B4-BE49-F238E27FC236}">
                    <a16:creationId xmlns:a16="http://schemas.microsoft.com/office/drawing/2014/main" id="{58361CCB-B260-40D8-BF59-6EE52543D5A3}"/>
                  </a:ext>
                </a:extLst>
              </p:cNvPr>
              <p:cNvSpPr/>
              <p:nvPr/>
            </p:nvSpPr>
            <p:spPr>
              <a:xfrm>
                <a:off x="5964467" y="5029771"/>
                <a:ext cx="59018" cy="38957"/>
              </a:xfrm>
              <a:custGeom>
                <a:avLst/>
                <a:gdLst/>
                <a:ahLst/>
                <a:cxnLst/>
                <a:rect l="l" t="t" r="r" b="b"/>
                <a:pathLst>
                  <a:path w="59018" h="38957" extrusionOk="0">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133;p37">
                <a:extLst>
                  <a:ext uri="{FF2B5EF4-FFF2-40B4-BE49-F238E27FC236}">
                    <a16:creationId xmlns:a16="http://schemas.microsoft.com/office/drawing/2014/main" id="{43130151-D5C0-4DF7-B4D9-A7A08FCD60D6}"/>
                  </a:ext>
                </a:extLst>
              </p:cNvPr>
              <p:cNvSpPr/>
              <p:nvPr/>
            </p:nvSpPr>
            <p:spPr>
              <a:xfrm>
                <a:off x="6018639" y="4998624"/>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134;p37">
                <a:extLst>
                  <a:ext uri="{FF2B5EF4-FFF2-40B4-BE49-F238E27FC236}">
                    <a16:creationId xmlns:a16="http://schemas.microsoft.com/office/drawing/2014/main" id="{32E06BC8-B4EF-43DB-A4B5-E76936FDA7BB}"/>
                  </a:ext>
                </a:extLst>
              </p:cNvPr>
              <p:cNvSpPr/>
              <p:nvPr/>
            </p:nvSpPr>
            <p:spPr>
              <a:xfrm>
                <a:off x="5896420" y="4993576"/>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135;p37">
                <a:extLst>
                  <a:ext uri="{FF2B5EF4-FFF2-40B4-BE49-F238E27FC236}">
                    <a16:creationId xmlns:a16="http://schemas.microsoft.com/office/drawing/2014/main" id="{EE58B225-4824-4659-9F54-10B415F3A6BF}"/>
                  </a:ext>
                </a:extLst>
              </p:cNvPr>
              <p:cNvSpPr/>
              <p:nvPr/>
            </p:nvSpPr>
            <p:spPr>
              <a:xfrm>
                <a:off x="5897465" y="5051107"/>
                <a:ext cx="29841" cy="30480"/>
              </a:xfrm>
              <a:custGeom>
                <a:avLst/>
                <a:gdLst/>
                <a:ahLst/>
                <a:cxnLst/>
                <a:rect l="l" t="t" r="r" b="b"/>
                <a:pathLst>
                  <a:path w="29841" h="30480" extrusionOk="0">
                    <a:moveTo>
                      <a:pt x="0" y="17907"/>
                    </a:moveTo>
                    <a:lnTo>
                      <a:pt x="0" y="0"/>
                    </a:lnTo>
                    <a:lnTo>
                      <a:pt x="29842" y="0"/>
                    </a:lnTo>
                    <a:lnTo>
                      <a:pt x="22714" y="16193"/>
                    </a:lnTo>
                    <a:lnTo>
                      <a:pt x="9694" y="3048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136;p37">
                <a:extLst>
                  <a:ext uri="{FF2B5EF4-FFF2-40B4-BE49-F238E27FC236}">
                    <a16:creationId xmlns:a16="http://schemas.microsoft.com/office/drawing/2014/main" id="{2D59C44C-505C-4F50-81FC-6F96C43F6C6D}"/>
                  </a:ext>
                </a:extLst>
              </p:cNvPr>
              <p:cNvSpPr/>
              <p:nvPr/>
            </p:nvSpPr>
            <p:spPr>
              <a:xfrm>
                <a:off x="5896325" y="4976145"/>
                <a:ext cx="295043" cy="185166"/>
              </a:xfrm>
              <a:custGeom>
                <a:avLst/>
                <a:gdLst/>
                <a:ahLst/>
                <a:cxnLst/>
                <a:rect l="l" t="t" r="r" b="b"/>
                <a:pathLst>
                  <a:path w="295043" h="185166" extrusionOk="0">
                    <a:moveTo>
                      <a:pt x="149590" y="29813"/>
                    </a:moveTo>
                    <a:cubicBezTo>
                      <a:pt x="145702" y="29804"/>
                      <a:pt x="141825" y="30128"/>
                      <a:pt x="137995" y="30766"/>
                    </a:cubicBezTo>
                    <a:cubicBezTo>
                      <a:pt x="132863" y="31528"/>
                      <a:pt x="126971" y="32576"/>
                      <a:pt x="120603" y="33909"/>
                    </a:cubicBezTo>
                    <a:cubicBezTo>
                      <a:pt x="114235" y="35243"/>
                      <a:pt x="107393" y="36957"/>
                      <a:pt x="100455" y="39053"/>
                    </a:cubicBezTo>
                    <a:cubicBezTo>
                      <a:pt x="93660" y="41100"/>
                      <a:pt x="87017" y="43653"/>
                      <a:pt x="80592" y="46672"/>
                    </a:cubicBezTo>
                    <a:lnTo>
                      <a:pt x="131437" y="76010"/>
                    </a:lnTo>
                    <a:lnTo>
                      <a:pt x="140941" y="72771"/>
                    </a:lnTo>
                    <a:cubicBezTo>
                      <a:pt x="153866" y="68485"/>
                      <a:pt x="166031" y="64865"/>
                      <a:pt x="177531" y="61817"/>
                    </a:cubicBezTo>
                    <a:cubicBezTo>
                      <a:pt x="188298" y="58969"/>
                      <a:pt x="199304" y="57150"/>
                      <a:pt x="210414" y="56388"/>
                    </a:cubicBezTo>
                    <a:cubicBezTo>
                      <a:pt x="220535" y="55779"/>
                      <a:pt x="230695" y="56483"/>
                      <a:pt x="240636" y="58484"/>
                    </a:cubicBezTo>
                    <a:cubicBezTo>
                      <a:pt x="250672" y="60693"/>
                      <a:pt x="260299" y="64494"/>
                      <a:pt x="269147" y="69723"/>
                    </a:cubicBezTo>
                    <a:cubicBezTo>
                      <a:pt x="277948" y="74124"/>
                      <a:pt x="285494" y="80677"/>
                      <a:pt x="291101" y="88773"/>
                    </a:cubicBezTo>
                    <a:cubicBezTo>
                      <a:pt x="294788" y="94707"/>
                      <a:pt x="295948" y="101880"/>
                      <a:pt x="294332" y="108680"/>
                    </a:cubicBezTo>
                    <a:cubicBezTo>
                      <a:pt x="292099" y="116148"/>
                      <a:pt x="287974" y="122911"/>
                      <a:pt x="282357" y="128302"/>
                    </a:cubicBezTo>
                    <a:cubicBezTo>
                      <a:pt x="275410" y="135331"/>
                      <a:pt x="267617" y="141475"/>
                      <a:pt x="259168" y="146590"/>
                    </a:cubicBezTo>
                    <a:lnTo>
                      <a:pt x="291481" y="165640"/>
                    </a:lnTo>
                    <a:lnTo>
                      <a:pt x="273899" y="175832"/>
                    </a:lnTo>
                    <a:lnTo>
                      <a:pt x="241301" y="156782"/>
                    </a:lnTo>
                    <a:cubicBezTo>
                      <a:pt x="225762" y="164420"/>
                      <a:pt x="209539" y="170545"/>
                      <a:pt x="192832" y="175070"/>
                    </a:cubicBezTo>
                    <a:cubicBezTo>
                      <a:pt x="175326" y="179984"/>
                      <a:pt x="157421" y="183366"/>
                      <a:pt x="139325" y="185166"/>
                    </a:cubicBezTo>
                    <a:lnTo>
                      <a:pt x="122314" y="154591"/>
                    </a:lnTo>
                    <a:cubicBezTo>
                      <a:pt x="127085" y="154467"/>
                      <a:pt x="131846" y="154086"/>
                      <a:pt x="136569" y="153448"/>
                    </a:cubicBezTo>
                    <a:cubicBezTo>
                      <a:pt x="142937" y="152686"/>
                      <a:pt x="150065" y="151447"/>
                      <a:pt x="157858" y="149828"/>
                    </a:cubicBezTo>
                    <a:cubicBezTo>
                      <a:pt x="165651" y="148209"/>
                      <a:pt x="174014" y="145923"/>
                      <a:pt x="182663" y="143446"/>
                    </a:cubicBezTo>
                    <a:cubicBezTo>
                      <a:pt x="191159" y="140894"/>
                      <a:pt x="199446" y="137713"/>
                      <a:pt x="207468" y="133921"/>
                    </a:cubicBezTo>
                    <a:lnTo>
                      <a:pt x="156907" y="105156"/>
                    </a:lnTo>
                    <a:lnTo>
                      <a:pt x="150255" y="107442"/>
                    </a:lnTo>
                    <a:lnTo>
                      <a:pt x="143412" y="109538"/>
                    </a:lnTo>
                    <a:cubicBezTo>
                      <a:pt x="130677" y="113729"/>
                      <a:pt x="118987" y="116967"/>
                      <a:pt x="108438" y="119063"/>
                    </a:cubicBezTo>
                    <a:cubicBezTo>
                      <a:pt x="98640" y="121339"/>
                      <a:pt x="88651" y="122682"/>
                      <a:pt x="78596" y="123063"/>
                    </a:cubicBezTo>
                    <a:cubicBezTo>
                      <a:pt x="69777" y="123425"/>
                      <a:pt x="60957" y="122596"/>
                      <a:pt x="52366" y="120587"/>
                    </a:cubicBezTo>
                    <a:cubicBezTo>
                      <a:pt x="43793" y="118663"/>
                      <a:pt x="35554" y="115453"/>
                      <a:pt x="27941" y="111062"/>
                    </a:cubicBezTo>
                    <a:cubicBezTo>
                      <a:pt x="19597" y="106680"/>
                      <a:pt x="12355" y="100460"/>
                      <a:pt x="6748" y="92869"/>
                    </a:cubicBezTo>
                    <a:cubicBezTo>
                      <a:pt x="2689" y="87163"/>
                      <a:pt x="675" y="80248"/>
                      <a:pt x="1045" y="73247"/>
                    </a:cubicBezTo>
                    <a:cubicBezTo>
                      <a:pt x="1815" y="65961"/>
                      <a:pt x="4723" y="59065"/>
                      <a:pt x="9409" y="53435"/>
                    </a:cubicBezTo>
                    <a:cubicBezTo>
                      <a:pt x="15254" y="46054"/>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153"/>
                    </a:moveTo>
                    <a:cubicBezTo>
                      <a:pt x="69957" y="87030"/>
                      <a:pt x="77674" y="88697"/>
                      <a:pt x="85344" y="87916"/>
                    </a:cubicBezTo>
                    <a:cubicBezTo>
                      <a:pt x="95627" y="86735"/>
                      <a:pt x="105758" y="84468"/>
                      <a:pt x="115566" y="81153"/>
                    </a:cubicBezTo>
                    <a:lnTo>
                      <a:pt x="68047" y="53626"/>
                    </a:lnTo>
                    <a:cubicBezTo>
                      <a:pt x="50560" y="65056"/>
                      <a:pt x="48944" y="74962"/>
                      <a:pt x="63295" y="83153"/>
                    </a:cubicBezTo>
                    <a:close/>
                    <a:moveTo>
                      <a:pt x="230087" y="97155"/>
                    </a:moveTo>
                    <a:cubicBezTo>
                      <a:pt x="222854" y="93136"/>
                      <a:pt x="214500" y="91630"/>
                      <a:pt x="206327" y="92869"/>
                    </a:cubicBezTo>
                    <a:cubicBezTo>
                      <a:pt x="195075" y="94326"/>
                      <a:pt x="183974" y="96784"/>
                      <a:pt x="173159" y="100203"/>
                    </a:cubicBezTo>
                    <a:lnTo>
                      <a:pt x="220678" y="127540"/>
                    </a:lnTo>
                    <a:cubicBezTo>
                      <a:pt x="240541" y="115157"/>
                      <a:pt x="243867" y="105061"/>
                      <a:pt x="230087" y="97155"/>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3" name="Google Shape;3137;p37">
              <a:extLst>
                <a:ext uri="{FF2B5EF4-FFF2-40B4-BE49-F238E27FC236}">
                  <a16:creationId xmlns:a16="http://schemas.microsoft.com/office/drawing/2014/main" id="{7DADB37D-CF10-44B7-AEB5-0E6B4BE12778}"/>
                </a:ext>
              </a:extLst>
            </p:cNvPr>
            <p:cNvGrpSpPr/>
            <p:nvPr/>
          </p:nvGrpSpPr>
          <p:grpSpPr>
            <a:xfrm>
              <a:off x="3827627" y="3914647"/>
              <a:ext cx="883852" cy="621125"/>
              <a:chOff x="5637252" y="4656772"/>
              <a:chExt cx="883852" cy="621125"/>
            </a:xfrm>
          </p:grpSpPr>
          <p:sp>
            <p:nvSpPr>
              <p:cNvPr id="359" name="Google Shape;3138;p37">
                <a:extLst>
                  <a:ext uri="{FF2B5EF4-FFF2-40B4-BE49-F238E27FC236}">
                    <a16:creationId xmlns:a16="http://schemas.microsoft.com/office/drawing/2014/main" id="{849FB588-0D70-4296-BD14-740AE6C04D76}"/>
                  </a:ext>
                </a:extLst>
              </p:cNvPr>
              <p:cNvSpPr/>
              <p:nvPr/>
            </p:nvSpPr>
            <p:spPr>
              <a:xfrm>
                <a:off x="5637252" y="4766405"/>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139;p37">
                <a:extLst>
                  <a:ext uri="{FF2B5EF4-FFF2-40B4-BE49-F238E27FC236}">
                    <a16:creationId xmlns:a16="http://schemas.microsoft.com/office/drawing/2014/main" id="{EBFBC79D-EDEA-457F-AC6E-1B3177D8E8E7}"/>
                  </a:ext>
                </a:extLst>
              </p:cNvPr>
              <p:cNvSpPr/>
              <p:nvPr/>
            </p:nvSpPr>
            <p:spPr>
              <a:xfrm>
                <a:off x="5637442" y="4909470"/>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140;p37">
                <a:extLst>
                  <a:ext uri="{FF2B5EF4-FFF2-40B4-BE49-F238E27FC236}">
                    <a16:creationId xmlns:a16="http://schemas.microsoft.com/office/drawing/2014/main" id="{DC4578CC-8E2D-4621-AB5C-91E0393373CF}"/>
                  </a:ext>
                </a:extLst>
              </p:cNvPr>
              <p:cNvSpPr/>
              <p:nvPr/>
            </p:nvSpPr>
            <p:spPr>
              <a:xfrm>
                <a:off x="6454577" y="4912518"/>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141;p37">
                <a:extLst>
                  <a:ext uri="{FF2B5EF4-FFF2-40B4-BE49-F238E27FC236}">
                    <a16:creationId xmlns:a16="http://schemas.microsoft.com/office/drawing/2014/main" id="{3B7066A7-F8F5-4AD5-A659-CC90FF60516E}"/>
                  </a:ext>
                </a:extLst>
              </p:cNvPr>
              <p:cNvSpPr/>
              <p:nvPr/>
            </p:nvSpPr>
            <p:spPr>
              <a:xfrm>
                <a:off x="5637252" y="465677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142;p37">
                <a:extLst>
                  <a:ext uri="{FF2B5EF4-FFF2-40B4-BE49-F238E27FC236}">
                    <a16:creationId xmlns:a16="http://schemas.microsoft.com/office/drawing/2014/main" id="{0DC46130-3072-406C-9A9F-C8D33A8D755A}"/>
                  </a:ext>
                </a:extLst>
              </p:cNvPr>
              <p:cNvSpPr/>
              <p:nvPr/>
            </p:nvSpPr>
            <p:spPr>
              <a:xfrm>
                <a:off x="5763347" y="4726400"/>
                <a:ext cx="632534" cy="366093"/>
              </a:xfrm>
              <a:custGeom>
                <a:avLst/>
                <a:gdLst/>
                <a:ahLst/>
                <a:cxnLst/>
                <a:rect l="l" t="t" r="r" b="b"/>
                <a:pathLst>
                  <a:path w="632534" h="366093" extrusionOk="0">
                    <a:moveTo>
                      <a:pt x="632021" y="194024"/>
                    </a:moveTo>
                    <a:cubicBezTo>
                      <a:pt x="627555" y="237172"/>
                      <a:pt x="596952" y="279749"/>
                      <a:pt x="540025" y="312515"/>
                    </a:cubicBezTo>
                    <a:cubicBezTo>
                      <a:pt x="416476" y="383953"/>
                      <a:pt x="216136" y="383953"/>
                      <a:pt x="92587" y="312515"/>
                    </a:cubicBezTo>
                    <a:cubicBezTo>
                      <a:pt x="35564" y="279559"/>
                      <a:pt x="4962" y="237172"/>
                      <a:pt x="590" y="194024"/>
                    </a:cubicBezTo>
                    <a:cubicBezTo>
                      <a:pt x="-4732" y="143637"/>
                      <a:pt x="25965" y="92107"/>
                      <a:pt x="92587" y="53721"/>
                    </a:cubicBezTo>
                    <a:cubicBezTo>
                      <a:pt x="216136" y="-17907"/>
                      <a:pt x="416380" y="-17907"/>
                      <a:pt x="540025" y="53721"/>
                    </a:cubicBezTo>
                    <a:cubicBezTo>
                      <a:pt x="606171" y="92107"/>
                      <a:pt x="636963" y="143637"/>
                      <a:pt x="632021"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143;p37">
                <a:extLst>
                  <a:ext uri="{FF2B5EF4-FFF2-40B4-BE49-F238E27FC236}">
                    <a16:creationId xmlns:a16="http://schemas.microsoft.com/office/drawing/2014/main" id="{6B5F0DF4-4D47-4CCD-87C2-629C53E24DDF}"/>
                  </a:ext>
                </a:extLst>
              </p:cNvPr>
              <p:cNvSpPr/>
              <p:nvPr/>
            </p:nvSpPr>
            <p:spPr>
              <a:xfrm>
                <a:off x="5763937" y="4748307"/>
                <a:ext cx="631431" cy="344185"/>
              </a:xfrm>
              <a:custGeom>
                <a:avLst/>
                <a:gdLst/>
                <a:ahLst/>
                <a:cxnLst/>
                <a:rect l="l" t="t" r="r" b="b"/>
                <a:pathLst>
                  <a:path w="631431" h="344185" extrusionOk="0">
                    <a:moveTo>
                      <a:pt x="631432"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791" y="-17907"/>
                      <a:pt x="539435" y="53721"/>
                    </a:cubicBezTo>
                    <a:cubicBezTo>
                      <a:pt x="595983" y="86677"/>
                      <a:pt x="62658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144;p37">
                <a:extLst>
                  <a:ext uri="{FF2B5EF4-FFF2-40B4-BE49-F238E27FC236}">
                    <a16:creationId xmlns:a16="http://schemas.microsoft.com/office/drawing/2014/main" id="{7653B869-FECF-4CDA-BFB9-FBC107F74961}"/>
                  </a:ext>
                </a:extLst>
              </p:cNvPr>
              <p:cNvSpPr/>
              <p:nvPr/>
            </p:nvSpPr>
            <p:spPr>
              <a:xfrm>
                <a:off x="5925121" y="4831270"/>
                <a:ext cx="295222" cy="184784"/>
              </a:xfrm>
              <a:custGeom>
                <a:avLst/>
                <a:gdLst/>
                <a:ahLst/>
                <a:cxnLst/>
                <a:rect l="l" t="t" r="r" b="b"/>
                <a:pathLst>
                  <a:path w="295222" h="184784" extrusionOk="0">
                    <a:moveTo>
                      <a:pt x="149495" y="29337"/>
                    </a:moveTo>
                    <a:cubicBezTo>
                      <a:pt x="145608" y="29280"/>
                      <a:pt x="141730" y="29566"/>
                      <a:pt x="137900" y="30194"/>
                    </a:cubicBezTo>
                    <a:cubicBezTo>
                      <a:pt x="132673" y="30956"/>
                      <a:pt x="126875" y="32004"/>
                      <a:pt x="120413" y="33338"/>
                    </a:cubicBezTo>
                    <a:cubicBezTo>
                      <a:pt x="113950" y="34671"/>
                      <a:pt x="107203" y="36481"/>
                      <a:pt x="100265" y="38576"/>
                    </a:cubicBezTo>
                    <a:cubicBezTo>
                      <a:pt x="93470" y="40595"/>
                      <a:pt x="86827" y="43110"/>
                      <a:pt x="80402" y="46101"/>
                    </a:cubicBezTo>
                    <a:lnTo>
                      <a:pt x="131247" y="75533"/>
                    </a:lnTo>
                    <a:lnTo>
                      <a:pt x="140751" y="72295"/>
                    </a:lnTo>
                    <a:cubicBezTo>
                      <a:pt x="153676" y="68008"/>
                      <a:pt x="165841" y="64294"/>
                      <a:pt x="177341" y="61341"/>
                    </a:cubicBezTo>
                    <a:cubicBezTo>
                      <a:pt x="188089" y="58407"/>
                      <a:pt x="199104" y="56588"/>
                      <a:pt x="210224" y="55912"/>
                    </a:cubicBezTo>
                    <a:cubicBezTo>
                      <a:pt x="220345" y="55226"/>
                      <a:pt x="230505" y="55893"/>
                      <a:pt x="240446" y="57912"/>
                    </a:cubicBezTo>
                    <a:cubicBezTo>
                      <a:pt x="250653" y="60122"/>
                      <a:pt x="260432" y="63941"/>
                      <a:pt x="269432" y="69247"/>
                    </a:cubicBezTo>
                    <a:cubicBezTo>
                      <a:pt x="278214" y="73638"/>
                      <a:pt x="285731" y="80191"/>
                      <a:pt x="291291" y="88297"/>
                    </a:cubicBezTo>
                    <a:cubicBezTo>
                      <a:pt x="294959" y="94240"/>
                      <a:pt x="296119" y="101403"/>
                      <a:pt x="294522" y="108204"/>
                    </a:cubicBezTo>
                    <a:cubicBezTo>
                      <a:pt x="292346" y="115672"/>
                      <a:pt x="288250" y="122444"/>
                      <a:pt x="282643" y="127826"/>
                    </a:cubicBezTo>
                    <a:cubicBezTo>
                      <a:pt x="275638" y="134855"/>
                      <a:pt x="267817" y="141027"/>
                      <a:pt x="259358" y="146209"/>
                    </a:cubicBezTo>
                    <a:lnTo>
                      <a:pt x="291671" y="165259"/>
                    </a:lnTo>
                    <a:lnTo>
                      <a:pt x="274089" y="175451"/>
                    </a:lnTo>
                    <a:lnTo>
                      <a:pt x="241491" y="156401"/>
                    </a:lnTo>
                    <a:cubicBezTo>
                      <a:pt x="225962" y="164068"/>
                      <a:pt x="209729" y="170231"/>
                      <a:pt x="193022" y="174784"/>
                    </a:cubicBezTo>
                    <a:cubicBezTo>
                      <a:pt x="175535" y="179622"/>
                      <a:pt x="157668" y="182966"/>
                      <a:pt x="139611" y="184785"/>
                    </a:cubicBezTo>
                    <a:lnTo>
                      <a:pt x="122504" y="154210"/>
                    </a:lnTo>
                    <a:cubicBezTo>
                      <a:pt x="127275" y="154086"/>
                      <a:pt x="132036" y="153705"/>
                      <a:pt x="136759" y="153067"/>
                    </a:cubicBezTo>
                    <a:cubicBezTo>
                      <a:pt x="143916" y="152257"/>
                      <a:pt x="151025" y="151047"/>
                      <a:pt x="158048" y="149447"/>
                    </a:cubicBezTo>
                    <a:cubicBezTo>
                      <a:pt x="165936" y="147733"/>
                      <a:pt x="174204" y="145637"/>
                      <a:pt x="182853" y="143065"/>
                    </a:cubicBezTo>
                    <a:cubicBezTo>
                      <a:pt x="191368" y="140494"/>
                      <a:pt x="199694" y="137312"/>
                      <a:pt x="207753" y="133540"/>
                    </a:cubicBezTo>
                    <a:lnTo>
                      <a:pt x="156622" y="104585"/>
                    </a:lnTo>
                    <a:lnTo>
                      <a:pt x="149970" y="106871"/>
                    </a:lnTo>
                    <a:lnTo>
                      <a:pt x="143127" y="108966"/>
                    </a:lnTo>
                    <a:cubicBezTo>
                      <a:pt x="130392" y="113157"/>
                      <a:pt x="118702" y="116491"/>
                      <a:pt x="108153" y="118491"/>
                    </a:cubicBezTo>
                    <a:cubicBezTo>
                      <a:pt x="98355" y="120767"/>
                      <a:pt x="88366" y="122111"/>
                      <a:pt x="78311" y="122491"/>
                    </a:cubicBezTo>
                    <a:cubicBezTo>
                      <a:pt x="69501" y="122806"/>
                      <a:pt x="60682" y="121977"/>
                      <a:pt x="52081" y="120015"/>
                    </a:cubicBezTo>
                    <a:cubicBezTo>
                      <a:pt x="43508" y="118072"/>
                      <a:pt x="35278" y="114862"/>
                      <a:pt x="27656" y="110490"/>
                    </a:cubicBezTo>
                    <a:cubicBezTo>
                      <a:pt x="19350" y="106137"/>
                      <a:pt x="12136" y="99946"/>
                      <a:pt x="6558" y="92393"/>
                    </a:cubicBezTo>
                    <a:cubicBezTo>
                      <a:pt x="2423" y="86687"/>
                      <a:pt x="371" y="79724"/>
                      <a:pt x="760" y="72676"/>
                    </a:cubicBezTo>
                    <a:cubicBezTo>
                      <a:pt x="1606" y="65437"/>
                      <a:pt x="4514" y="58598"/>
                      <a:pt x="9124" y="52959"/>
                    </a:cubicBezTo>
                    <a:cubicBezTo>
                      <a:pt x="14968" y="45577"/>
                      <a:pt x="21925" y="39148"/>
                      <a:pt x="29747" y="33909"/>
                    </a:cubicBezTo>
                    <a:lnTo>
                      <a:pt x="0" y="16954"/>
                    </a:lnTo>
                    <a:lnTo>
                      <a:pt x="17582" y="6763"/>
                    </a:lnTo>
                    <a:lnTo>
                      <a:pt x="47234" y="23908"/>
                    </a:lnTo>
                    <a:cubicBezTo>
                      <a:pt x="61166" y="17031"/>
                      <a:pt x="75783" y="11668"/>
                      <a:pt x="90856" y="7906"/>
                    </a:cubicBezTo>
                    <a:cubicBezTo>
                      <a:pt x="105188" y="4239"/>
                      <a:pt x="119767" y="1591"/>
                      <a:pt x="134479" y="0"/>
                    </a:cubicBezTo>
                    <a:close/>
                    <a:moveTo>
                      <a:pt x="63105" y="82677"/>
                    </a:moveTo>
                    <a:cubicBezTo>
                      <a:pt x="69786" y="86516"/>
                      <a:pt x="77494" y="88182"/>
                      <a:pt x="85154" y="87439"/>
                    </a:cubicBezTo>
                    <a:cubicBezTo>
                      <a:pt x="95447" y="86278"/>
                      <a:pt x="105587" y="83972"/>
                      <a:pt x="115376" y="80581"/>
                    </a:cubicBezTo>
                    <a:lnTo>
                      <a:pt x="67857" y="53054"/>
                    </a:lnTo>
                    <a:cubicBezTo>
                      <a:pt x="50370" y="64579"/>
                      <a:pt x="48849" y="74104"/>
                      <a:pt x="63105" y="82677"/>
                    </a:cubicBezTo>
                    <a:close/>
                    <a:moveTo>
                      <a:pt x="229992" y="96583"/>
                    </a:moveTo>
                    <a:cubicBezTo>
                      <a:pt x="222693" y="92659"/>
                      <a:pt x="214339" y="91164"/>
                      <a:pt x="206137" y="92297"/>
                    </a:cubicBezTo>
                    <a:cubicBezTo>
                      <a:pt x="194894" y="93802"/>
                      <a:pt x="183803" y="96260"/>
                      <a:pt x="172969" y="99631"/>
                    </a:cubicBezTo>
                    <a:lnTo>
                      <a:pt x="220488" y="126968"/>
                    </a:lnTo>
                    <a:cubicBezTo>
                      <a:pt x="240446" y="114681"/>
                      <a:pt x="243677" y="104489"/>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145;p37">
                <a:extLst>
                  <a:ext uri="{FF2B5EF4-FFF2-40B4-BE49-F238E27FC236}">
                    <a16:creationId xmlns:a16="http://schemas.microsoft.com/office/drawing/2014/main" id="{6ECAC542-8A36-4874-A6C8-595B2C2CFE0D}"/>
                  </a:ext>
                </a:extLst>
              </p:cNvPr>
              <p:cNvSpPr/>
              <p:nvPr/>
            </p:nvSpPr>
            <p:spPr>
              <a:xfrm>
                <a:off x="6047245" y="4968335"/>
                <a:ext cx="19007" cy="25527"/>
              </a:xfrm>
              <a:custGeom>
                <a:avLst/>
                <a:gdLst/>
                <a:ahLst/>
                <a:cxnLst/>
                <a:rect l="l" t="t" r="r" b="b"/>
                <a:pathLst>
                  <a:path w="19007" h="25527" extrusionOk="0">
                    <a:moveTo>
                      <a:pt x="0" y="17145"/>
                    </a:moveTo>
                    <a:cubicBezTo>
                      <a:pt x="0" y="15907"/>
                      <a:pt x="0" y="0"/>
                      <a:pt x="0" y="0"/>
                    </a:cubicBezTo>
                    <a:lnTo>
                      <a:pt x="19008" y="12478"/>
                    </a:lnTo>
                    <a:lnTo>
                      <a:pt x="1064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146;p37">
                <a:extLst>
                  <a:ext uri="{FF2B5EF4-FFF2-40B4-BE49-F238E27FC236}">
                    <a16:creationId xmlns:a16="http://schemas.microsoft.com/office/drawing/2014/main" id="{9493753A-534C-4E2A-AD77-38981EBEA6E1}"/>
                  </a:ext>
                </a:extLst>
              </p:cNvPr>
              <p:cNvSpPr/>
              <p:nvPr/>
            </p:nvSpPr>
            <p:spPr>
              <a:xfrm>
                <a:off x="6174406" y="4979193"/>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147;p37">
                <a:extLst>
                  <a:ext uri="{FF2B5EF4-FFF2-40B4-BE49-F238E27FC236}">
                    <a16:creationId xmlns:a16="http://schemas.microsoft.com/office/drawing/2014/main" id="{1AF898C9-743A-4BA9-9C07-394B015E2831}"/>
                  </a:ext>
                </a:extLst>
              </p:cNvPr>
              <p:cNvSpPr/>
              <p:nvPr/>
            </p:nvSpPr>
            <p:spPr>
              <a:xfrm>
                <a:off x="6188566" y="4915947"/>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148;p37">
                <a:extLst>
                  <a:ext uri="{FF2B5EF4-FFF2-40B4-BE49-F238E27FC236}">
                    <a16:creationId xmlns:a16="http://schemas.microsoft.com/office/drawing/2014/main" id="{B4A3A7BC-17A6-4AF5-9BA9-C451048FCC22}"/>
                  </a:ext>
                </a:extLst>
              </p:cNvPr>
              <p:cNvSpPr/>
              <p:nvPr/>
            </p:nvSpPr>
            <p:spPr>
              <a:xfrm>
                <a:off x="6089632" y="4922329"/>
                <a:ext cx="47423" cy="33147"/>
              </a:xfrm>
              <a:custGeom>
                <a:avLst/>
                <a:gdLst/>
                <a:ahLst/>
                <a:cxnLst/>
                <a:rect l="l" t="t" r="r" b="b"/>
                <a:pathLst>
                  <a:path w="47423" h="33147" extrusionOk="0">
                    <a:moveTo>
                      <a:pt x="0" y="10096"/>
                    </a:moveTo>
                    <a:lnTo>
                      <a:pt x="10549" y="0"/>
                    </a:lnTo>
                    <a:lnTo>
                      <a:pt x="47424" y="25622"/>
                    </a:lnTo>
                    <a:lnTo>
                      <a:pt x="45143" y="33147"/>
                    </a:lnTo>
                    <a:cubicBezTo>
                      <a:pt x="45143" y="33147"/>
                      <a:pt x="17582" y="21527"/>
                      <a:pt x="16632" y="20764"/>
                    </a:cubicBezTo>
                    <a:cubicBezTo>
                      <a:pt x="15681" y="2000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149;p37">
                <a:extLst>
                  <a:ext uri="{FF2B5EF4-FFF2-40B4-BE49-F238E27FC236}">
                    <a16:creationId xmlns:a16="http://schemas.microsoft.com/office/drawing/2014/main" id="{1FDA5753-497A-4632-AC24-7EB91E9B9EB6}"/>
                  </a:ext>
                </a:extLst>
              </p:cNvPr>
              <p:cNvSpPr/>
              <p:nvPr/>
            </p:nvSpPr>
            <p:spPr>
              <a:xfrm>
                <a:off x="5993073" y="4867179"/>
                <a:ext cx="58543" cy="38957"/>
              </a:xfrm>
              <a:custGeom>
                <a:avLst/>
                <a:gdLst/>
                <a:ahLst/>
                <a:cxnLst/>
                <a:rect l="l" t="t" r="r" b="b"/>
                <a:pathLst>
                  <a:path w="58543" h="38957" extrusionOk="0">
                    <a:moveTo>
                      <a:pt x="0" y="11144"/>
                    </a:moveTo>
                    <a:lnTo>
                      <a:pt x="49040" y="38957"/>
                    </a:lnTo>
                    <a:lnTo>
                      <a:pt x="58543" y="31623"/>
                    </a:lnTo>
                    <a:cubicBezTo>
                      <a:pt x="58543" y="31623"/>
                      <a:pt x="52366" y="24575"/>
                      <a:pt x="51891" y="23908"/>
                    </a:cubicBezTo>
                    <a:cubicBezTo>
                      <a:pt x="47529" y="18878"/>
                      <a:pt x="42396" y="14564"/>
                      <a:pt x="36685" y="11144"/>
                    </a:cubicBezTo>
                    <a:cubicBezTo>
                      <a:pt x="33073" y="10478"/>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150;p37">
                <a:extLst>
                  <a:ext uri="{FF2B5EF4-FFF2-40B4-BE49-F238E27FC236}">
                    <a16:creationId xmlns:a16="http://schemas.microsoft.com/office/drawing/2014/main" id="{3BDCF114-53ED-4D8F-A6DA-75687F59C2BF}"/>
                  </a:ext>
                </a:extLst>
              </p:cNvPr>
              <p:cNvSpPr/>
              <p:nvPr/>
            </p:nvSpPr>
            <p:spPr>
              <a:xfrm>
                <a:off x="6047245" y="4836033"/>
                <a:ext cx="27370" cy="24574"/>
              </a:xfrm>
              <a:custGeom>
                <a:avLst/>
                <a:gdLst/>
                <a:ahLst/>
                <a:cxnLst/>
                <a:rect l="l" t="t" r="r" b="b"/>
                <a:pathLst>
                  <a:path w="27370" h="24574" extrusionOk="0">
                    <a:moveTo>
                      <a:pt x="27371" y="24574"/>
                    </a:moveTo>
                    <a:lnTo>
                      <a:pt x="27371" y="7334"/>
                    </a:lnTo>
                    <a:lnTo>
                      <a:pt x="4847" y="0"/>
                    </a:lnTo>
                    <a:lnTo>
                      <a:pt x="0" y="13526"/>
                    </a:lnTo>
                    <a:lnTo>
                      <a:pt x="1236" y="19621"/>
                    </a:lnTo>
                    <a:lnTo>
                      <a:pt x="27371" y="2457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151;p37">
                <a:extLst>
                  <a:ext uri="{FF2B5EF4-FFF2-40B4-BE49-F238E27FC236}">
                    <a16:creationId xmlns:a16="http://schemas.microsoft.com/office/drawing/2014/main" id="{6D7FAE20-D327-4158-8133-F1C056F7D2CD}"/>
                  </a:ext>
                </a:extLst>
              </p:cNvPr>
              <p:cNvSpPr/>
              <p:nvPr/>
            </p:nvSpPr>
            <p:spPr>
              <a:xfrm>
                <a:off x="5925121" y="4830984"/>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152;p37">
                <a:extLst>
                  <a:ext uri="{FF2B5EF4-FFF2-40B4-BE49-F238E27FC236}">
                    <a16:creationId xmlns:a16="http://schemas.microsoft.com/office/drawing/2014/main" id="{6B95FEA3-1959-4936-B3F8-7ACFF7B9A07A}"/>
                  </a:ext>
                </a:extLst>
              </p:cNvPr>
              <p:cNvSpPr/>
              <p:nvPr/>
            </p:nvSpPr>
            <p:spPr>
              <a:xfrm>
                <a:off x="5926072" y="4888610"/>
                <a:ext cx="29841" cy="30194"/>
              </a:xfrm>
              <a:custGeom>
                <a:avLst/>
                <a:gdLst/>
                <a:ahLst/>
                <a:cxnLst/>
                <a:rect l="l" t="t" r="r" b="b"/>
                <a:pathLst>
                  <a:path w="29841" h="30194" extrusionOk="0">
                    <a:moveTo>
                      <a:pt x="0" y="17812"/>
                    </a:moveTo>
                    <a:lnTo>
                      <a:pt x="0" y="0"/>
                    </a:lnTo>
                    <a:lnTo>
                      <a:pt x="29842" y="0"/>
                    </a:lnTo>
                    <a:lnTo>
                      <a:pt x="22619" y="15907"/>
                    </a:lnTo>
                    <a:lnTo>
                      <a:pt x="959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153;p37">
                <a:extLst>
                  <a:ext uri="{FF2B5EF4-FFF2-40B4-BE49-F238E27FC236}">
                    <a16:creationId xmlns:a16="http://schemas.microsoft.com/office/drawing/2014/main" id="{4CD566AB-253C-41A8-ADBF-ACE85D29FC87}"/>
                  </a:ext>
                </a:extLst>
              </p:cNvPr>
              <p:cNvSpPr/>
              <p:nvPr/>
            </p:nvSpPr>
            <p:spPr>
              <a:xfrm>
                <a:off x="5924931" y="4813649"/>
                <a:ext cx="295418" cy="185261"/>
              </a:xfrm>
              <a:custGeom>
                <a:avLst/>
                <a:gdLst/>
                <a:ahLst/>
                <a:cxnLst/>
                <a:rect l="l" t="t" r="r" b="b"/>
                <a:pathLst>
                  <a:path w="295418" h="185261" extrusionOk="0">
                    <a:moveTo>
                      <a:pt x="149685" y="29718"/>
                    </a:moveTo>
                    <a:cubicBezTo>
                      <a:pt x="145798" y="29709"/>
                      <a:pt x="141920" y="30023"/>
                      <a:pt x="138090" y="30671"/>
                    </a:cubicBezTo>
                    <a:cubicBezTo>
                      <a:pt x="132863" y="31433"/>
                      <a:pt x="127066" y="32480"/>
                      <a:pt x="120603" y="33814"/>
                    </a:cubicBezTo>
                    <a:cubicBezTo>
                      <a:pt x="114140" y="35147"/>
                      <a:pt x="107393" y="36957"/>
                      <a:pt x="100455" y="38957"/>
                    </a:cubicBezTo>
                    <a:cubicBezTo>
                      <a:pt x="93660" y="41005"/>
                      <a:pt x="87017" y="43558"/>
                      <a:pt x="80592" y="46577"/>
                    </a:cubicBezTo>
                    <a:lnTo>
                      <a:pt x="131437" y="76010"/>
                    </a:lnTo>
                    <a:lnTo>
                      <a:pt x="140941" y="72771"/>
                    </a:lnTo>
                    <a:cubicBezTo>
                      <a:pt x="153866" y="68389"/>
                      <a:pt x="166031" y="64770"/>
                      <a:pt x="177531" y="61817"/>
                    </a:cubicBezTo>
                    <a:cubicBezTo>
                      <a:pt x="188280" y="58903"/>
                      <a:pt x="199294" y="57045"/>
                      <a:pt x="210414" y="56293"/>
                    </a:cubicBezTo>
                    <a:cubicBezTo>
                      <a:pt x="220535" y="55683"/>
                      <a:pt x="230695" y="56388"/>
                      <a:pt x="240636" y="58388"/>
                    </a:cubicBezTo>
                    <a:cubicBezTo>
                      <a:pt x="250852" y="60541"/>
                      <a:pt x="260651" y="64370"/>
                      <a:pt x="269622" y="69723"/>
                    </a:cubicBezTo>
                    <a:cubicBezTo>
                      <a:pt x="278423" y="74086"/>
                      <a:pt x="285950" y="80639"/>
                      <a:pt x="291481" y="88773"/>
                    </a:cubicBezTo>
                    <a:cubicBezTo>
                      <a:pt x="295159" y="94717"/>
                      <a:pt x="296319" y="101880"/>
                      <a:pt x="294712" y="108680"/>
                    </a:cubicBezTo>
                    <a:cubicBezTo>
                      <a:pt x="292517" y="116138"/>
                      <a:pt x="288421" y="122901"/>
                      <a:pt x="282833" y="128302"/>
                    </a:cubicBezTo>
                    <a:cubicBezTo>
                      <a:pt x="275828" y="135331"/>
                      <a:pt x="268007" y="141504"/>
                      <a:pt x="259548" y="146685"/>
                    </a:cubicBezTo>
                    <a:lnTo>
                      <a:pt x="291861" y="165735"/>
                    </a:lnTo>
                    <a:lnTo>
                      <a:pt x="274279" y="175927"/>
                    </a:lnTo>
                    <a:lnTo>
                      <a:pt x="241681" y="156877"/>
                    </a:lnTo>
                    <a:cubicBezTo>
                      <a:pt x="226133" y="164506"/>
                      <a:pt x="209901" y="170659"/>
                      <a:pt x="193212" y="175260"/>
                    </a:cubicBezTo>
                    <a:cubicBezTo>
                      <a:pt x="175725" y="180099"/>
                      <a:pt x="157858" y="183442"/>
                      <a:pt x="139801" y="185261"/>
                    </a:cubicBezTo>
                    <a:lnTo>
                      <a:pt x="122694" y="154686"/>
                    </a:lnTo>
                    <a:cubicBezTo>
                      <a:pt x="127465" y="154562"/>
                      <a:pt x="132226" y="154181"/>
                      <a:pt x="136950" y="153543"/>
                    </a:cubicBezTo>
                    <a:cubicBezTo>
                      <a:pt x="143317" y="152781"/>
                      <a:pt x="150445" y="151638"/>
                      <a:pt x="158238" y="149923"/>
                    </a:cubicBezTo>
                    <a:cubicBezTo>
                      <a:pt x="166031" y="148209"/>
                      <a:pt x="174395" y="146113"/>
                      <a:pt x="183043" y="143542"/>
                    </a:cubicBezTo>
                    <a:cubicBezTo>
                      <a:pt x="191558" y="140970"/>
                      <a:pt x="199884" y="137789"/>
                      <a:pt x="207943" y="134017"/>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35"/>
                      <a:pt x="60881" y="122406"/>
                      <a:pt x="52271" y="120491"/>
                    </a:cubicBezTo>
                    <a:cubicBezTo>
                      <a:pt x="43717" y="118510"/>
                      <a:pt x="35487" y="115300"/>
                      <a:pt x="27846" y="110966"/>
                    </a:cubicBezTo>
                    <a:cubicBezTo>
                      <a:pt x="19511" y="106613"/>
                      <a:pt x="12288" y="100384"/>
                      <a:pt x="6748" y="92773"/>
                    </a:cubicBezTo>
                    <a:cubicBezTo>
                      <a:pt x="2613" y="87097"/>
                      <a:pt x="570" y="80163"/>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47" y="16993"/>
                      <a:pt x="75774" y="11621"/>
                      <a:pt x="90856" y="7906"/>
                    </a:cubicBezTo>
                    <a:cubicBezTo>
                      <a:pt x="105188" y="4239"/>
                      <a:pt x="119767" y="1591"/>
                      <a:pt x="134479" y="0"/>
                    </a:cubicBezTo>
                    <a:close/>
                    <a:moveTo>
                      <a:pt x="63295" y="83153"/>
                    </a:moveTo>
                    <a:cubicBezTo>
                      <a:pt x="69967" y="87001"/>
                      <a:pt x="77684" y="88640"/>
                      <a:pt x="85344" y="87821"/>
                    </a:cubicBezTo>
                    <a:cubicBezTo>
                      <a:pt x="95637" y="86696"/>
                      <a:pt x="105777" y="84430"/>
                      <a:pt x="115566" y="81058"/>
                    </a:cubicBezTo>
                    <a:lnTo>
                      <a:pt x="68047" y="53530"/>
                    </a:lnTo>
                    <a:cubicBezTo>
                      <a:pt x="50560" y="64961"/>
                      <a:pt x="48973" y="74838"/>
                      <a:pt x="63295" y="83153"/>
                    </a:cubicBezTo>
                    <a:close/>
                    <a:moveTo>
                      <a:pt x="230182" y="97060"/>
                    </a:moveTo>
                    <a:cubicBezTo>
                      <a:pt x="222902" y="93098"/>
                      <a:pt x="214529" y="91592"/>
                      <a:pt x="206327" y="92773"/>
                    </a:cubicBezTo>
                    <a:cubicBezTo>
                      <a:pt x="195075" y="94231"/>
                      <a:pt x="183974" y="96688"/>
                      <a:pt x="173159" y="100108"/>
                    </a:cubicBezTo>
                    <a:lnTo>
                      <a:pt x="220678" y="127445"/>
                    </a:lnTo>
                    <a:cubicBezTo>
                      <a:pt x="240636" y="115157"/>
                      <a:pt x="243867" y="104966"/>
                      <a:pt x="230182" y="9706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4" name="Google Shape;3154;p37">
              <a:extLst>
                <a:ext uri="{FF2B5EF4-FFF2-40B4-BE49-F238E27FC236}">
                  <a16:creationId xmlns:a16="http://schemas.microsoft.com/office/drawing/2014/main" id="{76EEDB64-BFDA-4C62-982E-082E3BF8AF4C}"/>
                </a:ext>
              </a:extLst>
            </p:cNvPr>
            <p:cNvGrpSpPr/>
            <p:nvPr/>
          </p:nvGrpSpPr>
          <p:grpSpPr>
            <a:xfrm>
              <a:off x="3818123" y="3752055"/>
              <a:ext cx="883852" cy="621125"/>
              <a:chOff x="5627748" y="4494180"/>
              <a:chExt cx="883852" cy="621125"/>
            </a:xfrm>
          </p:grpSpPr>
          <p:sp>
            <p:nvSpPr>
              <p:cNvPr id="343" name="Google Shape;3155;p37">
                <a:extLst>
                  <a:ext uri="{FF2B5EF4-FFF2-40B4-BE49-F238E27FC236}">
                    <a16:creationId xmlns:a16="http://schemas.microsoft.com/office/drawing/2014/main" id="{E63DE7FB-D65F-4793-AD29-1FEFA2492F42}"/>
                  </a:ext>
                </a:extLst>
              </p:cNvPr>
              <p:cNvSpPr/>
              <p:nvPr/>
            </p:nvSpPr>
            <p:spPr>
              <a:xfrm>
                <a:off x="5627748" y="460381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156;p37">
                <a:extLst>
                  <a:ext uri="{FF2B5EF4-FFF2-40B4-BE49-F238E27FC236}">
                    <a16:creationId xmlns:a16="http://schemas.microsoft.com/office/drawing/2014/main" id="{25BBDB8F-702C-4927-A400-5417C48070C8}"/>
                  </a:ext>
                </a:extLst>
              </p:cNvPr>
              <p:cNvSpPr/>
              <p:nvPr/>
            </p:nvSpPr>
            <p:spPr>
              <a:xfrm>
                <a:off x="5627938" y="4746878"/>
                <a:ext cx="87244" cy="116586"/>
              </a:xfrm>
              <a:custGeom>
                <a:avLst/>
                <a:gdLst/>
                <a:ahLst/>
                <a:cxnLst/>
                <a:rect l="l" t="t" r="r" b="b"/>
                <a:pathLst>
                  <a:path w="87244" h="116586" extrusionOk="0">
                    <a:moveTo>
                      <a:pt x="0" y="116586"/>
                    </a:moveTo>
                    <a:lnTo>
                      <a:pt x="0" y="0"/>
                    </a:lnTo>
                    <a:lnTo>
                      <a:pt x="87245"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157;p37">
                <a:extLst>
                  <a:ext uri="{FF2B5EF4-FFF2-40B4-BE49-F238E27FC236}">
                    <a16:creationId xmlns:a16="http://schemas.microsoft.com/office/drawing/2014/main" id="{DD34E746-CCC7-48D0-B327-CA618ACA55B8}"/>
                  </a:ext>
                </a:extLst>
              </p:cNvPr>
              <p:cNvSpPr/>
              <p:nvPr/>
            </p:nvSpPr>
            <p:spPr>
              <a:xfrm>
                <a:off x="6445074" y="4749926"/>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3158;p37">
                <a:extLst>
                  <a:ext uri="{FF2B5EF4-FFF2-40B4-BE49-F238E27FC236}">
                    <a16:creationId xmlns:a16="http://schemas.microsoft.com/office/drawing/2014/main" id="{A903B9EE-6A87-4633-AB72-0F422DDC057C}"/>
                  </a:ext>
                </a:extLst>
              </p:cNvPr>
              <p:cNvSpPr/>
              <p:nvPr/>
            </p:nvSpPr>
            <p:spPr>
              <a:xfrm>
                <a:off x="5627748" y="449418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159;p37">
                <a:extLst>
                  <a:ext uri="{FF2B5EF4-FFF2-40B4-BE49-F238E27FC236}">
                    <a16:creationId xmlns:a16="http://schemas.microsoft.com/office/drawing/2014/main" id="{D5E1795A-1D60-4112-B271-703E1350F6EC}"/>
                  </a:ext>
                </a:extLst>
              </p:cNvPr>
              <p:cNvSpPr/>
              <p:nvPr/>
            </p:nvSpPr>
            <p:spPr>
              <a:xfrm>
                <a:off x="5753825" y="4563879"/>
                <a:ext cx="632535" cy="366022"/>
              </a:xfrm>
              <a:custGeom>
                <a:avLst/>
                <a:gdLst/>
                <a:ahLst/>
                <a:cxnLst/>
                <a:rect l="l" t="t" r="r" b="b"/>
                <a:pathLst>
                  <a:path w="632535" h="366022" extrusionOk="0">
                    <a:moveTo>
                      <a:pt x="632040" y="194048"/>
                    </a:moveTo>
                    <a:cubicBezTo>
                      <a:pt x="627573" y="237101"/>
                      <a:pt x="596971" y="279773"/>
                      <a:pt x="539948" y="312444"/>
                    </a:cubicBezTo>
                    <a:cubicBezTo>
                      <a:pt x="416399" y="383882"/>
                      <a:pt x="216059" y="383882"/>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189" y="92131"/>
                      <a:pt x="636887" y="143566"/>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3160;p37">
                <a:extLst>
                  <a:ext uri="{FF2B5EF4-FFF2-40B4-BE49-F238E27FC236}">
                    <a16:creationId xmlns:a16="http://schemas.microsoft.com/office/drawing/2014/main" id="{8244A548-C84F-4E7B-A3C6-9CC549D69742}"/>
                  </a:ext>
                </a:extLst>
              </p:cNvPr>
              <p:cNvSpPr/>
              <p:nvPr/>
            </p:nvSpPr>
            <p:spPr>
              <a:xfrm>
                <a:off x="5754433" y="4585787"/>
                <a:ext cx="631431" cy="344114"/>
              </a:xfrm>
              <a:custGeom>
                <a:avLst/>
                <a:gdLst/>
                <a:ahLst/>
                <a:cxnLst/>
                <a:rect l="l" t="t" r="r" b="b"/>
                <a:pathLst>
                  <a:path w="631431" h="344114" extrusionOk="0">
                    <a:moveTo>
                      <a:pt x="631432" y="172140"/>
                    </a:moveTo>
                    <a:cubicBezTo>
                      <a:pt x="626965" y="215194"/>
                      <a:pt x="596363" y="257865"/>
                      <a:pt x="539340" y="290536"/>
                    </a:cubicBezTo>
                    <a:cubicBezTo>
                      <a:pt x="415791" y="361974"/>
                      <a:pt x="215451" y="361974"/>
                      <a:pt x="91902" y="290536"/>
                    </a:cubicBezTo>
                    <a:cubicBezTo>
                      <a:pt x="34879" y="257580"/>
                      <a:pt x="4372" y="215194"/>
                      <a:pt x="0" y="172140"/>
                    </a:cubicBezTo>
                    <a:cubicBezTo>
                      <a:pt x="4372" y="128992"/>
                      <a:pt x="34974" y="86415"/>
                      <a:pt x="91902" y="53649"/>
                    </a:cubicBezTo>
                    <a:cubicBezTo>
                      <a:pt x="215451" y="-17883"/>
                      <a:pt x="415791" y="-17883"/>
                      <a:pt x="539340" y="53649"/>
                    </a:cubicBezTo>
                    <a:cubicBezTo>
                      <a:pt x="595983" y="86606"/>
                      <a:pt x="626585" y="129088"/>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161;p37">
                <a:extLst>
                  <a:ext uri="{FF2B5EF4-FFF2-40B4-BE49-F238E27FC236}">
                    <a16:creationId xmlns:a16="http://schemas.microsoft.com/office/drawing/2014/main" id="{EE1FB249-5C56-4B5B-8186-232F937F7D1B}"/>
                  </a:ext>
                </a:extLst>
              </p:cNvPr>
              <p:cNvSpPr/>
              <p:nvPr/>
            </p:nvSpPr>
            <p:spPr>
              <a:xfrm>
                <a:off x="5915333" y="4668297"/>
                <a:ext cx="294899" cy="185261"/>
              </a:xfrm>
              <a:custGeom>
                <a:avLst/>
                <a:gdLst/>
                <a:ahLst/>
                <a:cxnLst/>
                <a:rect l="l" t="t" r="r" b="b"/>
                <a:pathLst>
                  <a:path w="294899" h="185261" extrusionOk="0">
                    <a:moveTo>
                      <a:pt x="149685" y="29718"/>
                    </a:moveTo>
                    <a:cubicBezTo>
                      <a:pt x="145807" y="29718"/>
                      <a:pt x="141929" y="30004"/>
                      <a:pt x="138090" y="30575"/>
                    </a:cubicBezTo>
                    <a:cubicBezTo>
                      <a:pt x="132958" y="31337"/>
                      <a:pt x="127066" y="32385"/>
                      <a:pt x="120603" y="33719"/>
                    </a:cubicBezTo>
                    <a:cubicBezTo>
                      <a:pt x="114140" y="35052"/>
                      <a:pt x="107488" y="36862"/>
                      <a:pt x="100550" y="38958"/>
                    </a:cubicBezTo>
                    <a:cubicBezTo>
                      <a:pt x="93821" y="41015"/>
                      <a:pt x="87245" y="43567"/>
                      <a:pt x="80877" y="46577"/>
                    </a:cubicBezTo>
                    <a:lnTo>
                      <a:pt x="131722" y="76010"/>
                    </a:lnTo>
                    <a:lnTo>
                      <a:pt x="140751" y="72771"/>
                    </a:lnTo>
                    <a:cubicBezTo>
                      <a:pt x="153771" y="68485"/>
                      <a:pt x="165936" y="64866"/>
                      <a:pt x="177341" y="61817"/>
                    </a:cubicBezTo>
                    <a:cubicBezTo>
                      <a:pt x="188099" y="58931"/>
                      <a:pt x="199114" y="57122"/>
                      <a:pt x="210224" y="56388"/>
                    </a:cubicBezTo>
                    <a:cubicBezTo>
                      <a:pt x="220374" y="55693"/>
                      <a:pt x="230571" y="56369"/>
                      <a:pt x="240541" y="58388"/>
                    </a:cubicBezTo>
                    <a:cubicBezTo>
                      <a:pt x="250586" y="60636"/>
                      <a:pt x="260204" y="64465"/>
                      <a:pt x="269052" y="69723"/>
                    </a:cubicBezTo>
                    <a:cubicBezTo>
                      <a:pt x="277853" y="74086"/>
                      <a:pt x="285380" y="80639"/>
                      <a:pt x="290911" y="88773"/>
                    </a:cubicBezTo>
                    <a:cubicBezTo>
                      <a:pt x="294665" y="94679"/>
                      <a:pt x="295834" y="101880"/>
                      <a:pt x="294142" y="108680"/>
                    </a:cubicBezTo>
                    <a:cubicBezTo>
                      <a:pt x="292032" y="116177"/>
                      <a:pt x="287927" y="122958"/>
                      <a:pt x="282262" y="128302"/>
                    </a:cubicBezTo>
                    <a:cubicBezTo>
                      <a:pt x="275287" y="135331"/>
                      <a:pt x="267503" y="141504"/>
                      <a:pt x="259073" y="146685"/>
                    </a:cubicBezTo>
                    <a:lnTo>
                      <a:pt x="291386" y="165735"/>
                    </a:lnTo>
                    <a:lnTo>
                      <a:pt x="273804" y="175927"/>
                    </a:lnTo>
                    <a:lnTo>
                      <a:pt x="241206" y="156877"/>
                    </a:lnTo>
                    <a:cubicBezTo>
                      <a:pt x="225696" y="164592"/>
                      <a:pt x="209454" y="170745"/>
                      <a:pt x="192737" y="175260"/>
                    </a:cubicBezTo>
                    <a:cubicBezTo>
                      <a:pt x="175212" y="180099"/>
                      <a:pt x="157316" y="183442"/>
                      <a:pt x="139230" y="185261"/>
                    </a:cubicBezTo>
                    <a:lnTo>
                      <a:pt x="122219" y="154686"/>
                    </a:lnTo>
                    <a:cubicBezTo>
                      <a:pt x="125355" y="154686"/>
                      <a:pt x="130107" y="154686"/>
                      <a:pt x="136474" y="153638"/>
                    </a:cubicBezTo>
                    <a:cubicBezTo>
                      <a:pt x="142842" y="152591"/>
                      <a:pt x="149875" y="151638"/>
                      <a:pt x="157763" y="149924"/>
                    </a:cubicBezTo>
                    <a:cubicBezTo>
                      <a:pt x="165651" y="148209"/>
                      <a:pt x="173824" y="146114"/>
                      <a:pt x="182568" y="143542"/>
                    </a:cubicBezTo>
                    <a:cubicBezTo>
                      <a:pt x="191074" y="141037"/>
                      <a:pt x="199370" y="137846"/>
                      <a:pt x="207373" y="134017"/>
                    </a:cubicBezTo>
                    <a:lnTo>
                      <a:pt x="156907" y="104966"/>
                    </a:lnTo>
                    <a:lnTo>
                      <a:pt x="150255" y="107252"/>
                    </a:lnTo>
                    <a:lnTo>
                      <a:pt x="143317" y="109442"/>
                    </a:lnTo>
                    <a:cubicBezTo>
                      <a:pt x="130677" y="113633"/>
                      <a:pt x="118987" y="116872"/>
                      <a:pt x="108438" y="118967"/>
                    </a:cubicBezTo>
                    <a:cubicBezTo>
                      <a:pt x="98640" y="121244"/>
                      <a:pt x="88651" y="122577"/>
                      <a:pt x="78596" y="122968"/>
                    </a:cubicBezTo>
                    <a:cubicBezTo>
                      <a:pt x="69748" y="123282"/>
                      <a:pt x="60900" y="122454"/>
                      <a:pt x="52271" y="120491"/>
                    </a:cubicBezTo>
                    <a:cubicBezTo>
                      <a:pt x="43746" y="118510"/>
                      <a:pt x="35554" y="115300"/>
                      <a:pt x="27941" y="110966"/>
                    </a:cubicBezTo>
                    <a:cubicBezTo>
                      <a:pt x="19635" y="106528"/>
                      <a:pt x="12402" y="100317"/>
                      <a:pt x="6748" y="92774"/>
                    </a:cubicBezTo>
                    <a:cubicBezTo>
                      <a:pt x="2689" y="87068"/>
                      <a:pt x="684" y="80153"/>
                      <a:pt x="1045" y="73152"/>
                    </a:cubicBezTo>
                    <a:cubicBezTo>
                      <a:pt x="1815" y="65865"/>
                      <a:pt x="4723" y="58969"/>
                      <a:pt x="9409" y="53340"/>
                    </a:cubicBezTo>
                    <a:cubicBezTo>
                      <a:pt x="15244" y="45977"/>
                      <a:pt x="22163" y="39557"/>
                      <a:pt x="29937" y="34290"/>
                    </a:cubicBezTo>
                    <a:lnTo>
                      <a:pt x="0" y="16955"/>
                    </a:lnTo>
                    <a:lnTo>
                      <a:pt x="17677" y="6763"/>
                    </a:lnTo>
                    <a:lnTo>
                      <a:pt x="47329" y="24003"/>
                    </a:lnTo>
                    <a:cubicBezTo>
                      <a:pt x="61242" y="17050"/>
                      <a:pt x="75869" y="11659"/>
                      <a:pt x="90951" y="7906"/>
                    </a:cubicBezTo>
                    <a:cubicBezTo>
                      <a:pt x="105283" y="4220"/>
                      <a:pt x="119862" y="1581"/>
                      <a:pt x="134574" y="0"/>
                    </a:cubicBezTo>
                    <a:close/>
                    <a:moveTo>
                      <a:pt x="63390" y="83058"/>
                    </a:moveTo>
                    <a:cubicBezTo>
                      <a:pt x="70071" y="86897"/>
                      <a:pt x="77779" y="88563"/>
                      <a:pt x="85439" y="87821"/>
                    </a:cubicBezTo>
                    <a:cubicBezTo>
                      <a:pt x="95722" y="86639"/>
                      <a:pt x="105853" y="84372"/>
                      <a:pt x="115661" y="81058"/>
                    </a:cubicBezTo>
                    <a:lnTo>
                      <a:pt x="68142" y="53435"/>
                    </a:lnTo>
                    <a:cubicBezTo>
                      <a:pt x="50655" y="64961"/>
                      <a:pt x="49039" y="75152"/>
                      <a:pt x="63390" y="83058"/>
                    </a:cubicBezTo>
                    <a:close/>
                    <a:moveTo>
                      <a:pt x="230182" y="96965"/>
                    </a:moveTo>
                    <a:cubicBezTo>
                      <a:pt x="222930" y="93021"/>
                      <a:pt x="214586" y="91545"/>
                      <a:pt x="206422" y="92774"/>
                    </a:cubicBezTo>
                    <a:cubicBezTo>
                      <a:pt x="195170" y="94193"/>
                      <a:pt x="184069" y="96622"/>
                      <a:pt x="173254" y="100013"/>
                    </a:cubicBezTo>
                    <a:lnTo>
                      <a:pt x="220773" y="127445"/>
                    </a:lnTo>
                    <a:cubicBezTo>
                      <a:pt x="240636" y="115062"/>
                      <a:pt x="243867" y="104966"/>
                      <a:pt x="230182" y="969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162;p37">
                <a:extLst>
                  <a:ext uri="{FF2B5EF4-FFF2-40B4-BE49-F238E27FC236}">
                    <a16:creationId xmlns:a16="http://schemas.microsoft.com/office/drawing/2014/main" id="{A80217A8-D91F-497C-A680-E4811A9FBDEE}"/>
                  </a:ext>
                </a:extLst>
              </p:cNvPr>
              <p:cNvSpPr/>
              <p:nvPr/>
            </p:nvSpPr>
            <p:spPr>
              <a:xfrm>
                <a:off x="6037741" y="4805743"/>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163;p37">
                <a:extLst>
                  <a:ext uri="{FF2B5EF4-FFF2-40B4-BE49-F238E27FC236}">
                    <a16:creationId xmlns:a16="http://schemas.microsoft.com/office/drawing/2014/main" id="{9AA6FD2C-0084-4652-A14B-49A2DC1AA6F9}"/>
                  </a:ext>
                </a:extLst>
              </p:cNvPr>
              <p:cNvSpPr/>
              <p:nvPr/>
            </p:nvSpPr>
            <p:spPr>
              <a:xfrm>
                <a:off x="6164902" y="4816601"/>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164;p37">
                <a:extLst>
                  <a:ext uri="{FF2B5EF4-FFF2-40B4-BE49-F238E27FC236}">
                    <a16:creationId xmlns:a16="http://schemas.microsoft.com/office/drawing/2014/main" id="{3CBCFE77-D9B0-439C-A1E5-DC2341F6D52B}"/>
                  </a:ext>
                </a:extLst>
              </p:cNvPr>
              <p:cNvSpPr/>
              <p:nvPr/>
            </p:nvSpPr>
            <p:spPr>
              <a:xfrm>
                <a:off x="6178968" y="4753356"/>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165;p37">
                <a:extLst>
                  <a:ext uri="{FF2B5EF4-FFF2-40B4-BE49-F238E27FC236}">
                    <a16:creationId xmlns:a16="http://schemas.microsoft.com/office/drawing/2014/main" id="{A137B3AC-C7A9-4F0D-9E5E-F4FE5C7DE42A}"/>
                  </a:ext>
                </a:extLst>
              </p:cNvPr>
              <p:cNvSpPr/>
              <p:nvPr/>
            </p:nvSpPr>
            <p:spPr>
              <a:xfrm>
                <a:off x="6080128" y="4759737"/>
                <a:ext cx="47423" cy="33147"/>
              </a:xfrm>
              <a:custGeom>
                <a:avLst/>
                <a:gdLst/>
                <a:ahLst/>
                <a:cxnLst/>
                <a:rect l="l" t="t" r="r" b="b"/>
                <a:pathLst>
                  <a:path w="47423" h="33147" extrusionOk="0">
                    <a:moveTo>
                      <a:pt x="0" y="10096"/>
                    </a:moveTo>
                    <a:lnTo>
                      <a:pt x="10454" y="0"/>
                    </a:lnTo>
                    <a:lnTo>
                      <a:pt x="47424" y="25622"/>
                    </a:lnTo>
                    <a:lnTo>
                      <a:pt x="45143" y="33147"/>
                    </a:lnTo>
                    <a:cubicBezTo>
                      <a:pt x="45143" y="33147"/>
                      <a:pt x="17582" y="21527"/>
                      <a:pt x="16632" y="20860"/>
                    </a:cubicBezTo>
                    <a:cubicBezTo>
                      <a:pt x="15681"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166;p37">
                <a:extLst>
                  <a:ext uri="{FF2B5EF4-FFF2-40B4-BE49-F238E27FC236}">
                    <a16:creationId xmlns:a16="http://schemas.microsoft.com/office/drawing/2014/main" id="{05DA5EB6-3F12-4E8E-9841-CD3EE256CCD0}"/>
                  </a:ext>
                </a:extLst>
              </p:cNvPr>
              <p:cNvSpPr/>
              <p:nvPr/>
            </p:nvSpPr>
            <p:spPr>
              <a:xfrm>
                <a:off x="5983570" y="4704588"/>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7966" y="18878"/>
                      <a:pt x="42796" y="14573"/>
                      <a:pt x="37065" y="11144"/>
                    </a:cubicBezTo>
                    <a:cubicBezTo>
                      <a:pt x="33453" y="10477"/>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167;p37">
                <a:extLst>
                  <a:ext uri="{FF2B5EF4-FFF2-40B4-BE49-F238E27FC236}">
                    <a16:creationId xmlns:a16="http://schemas.microsoft.com/office/drawing/2014/main" id="{0A72209D-2D55-4343-A346-0F5521D67A23}"/>
                  </a:ext>
                </a:extLst>
              </p:cNvPr>
              <p:cNvSpPr/>
              <p:nvPr/>
            </p:nvSpPr>
            <p:spPr>
              <a:xfrm>
                <a:off x="6037741" y="4673441"/>
                <a:ext cx="27275" cy="24574"/>
              </a:xfrm>
              <a:custGeom>
                <a:avLst/>
                <a:gdLst/>
                <a:ahLst/>
                <a:cxnLst/>
                <a:rect l="l" t="t" r="r" b="b"/>
                <a:pathLst>
                  <a:path w="27275" h="24574" extrusionOk="0">
                    <a:moveTo>
                      <a:pt x="27276" y="24575"/>
                    </a:moveTo>
                    <a:lnTo>
                      <a:pt x="27276" y="7334"/>
                    </a:lnTo>
                    <a:lnTo>
                      <a:pt x="4847" y="0"/>
                    </a:lnTo>
                    <a:lnTo>
                      <a:pt x="0" y="13526"/>
                    </a:lnTo>
                    <a:lnTo>
                      <a:pt x="1141" y="19717"/>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168;p37">
                <a:extLst>
                  <a:ext uri="{FF2B5EF4-FFF2-40B4-BE49-F238E27FC236}">
                    <a16:creationId xmlns:a16="http://schemas.microsoft.com/office/drawing/2014/main" id="{CC5E1F9C-C527-4C42-83BD-38C38C0FBF05}"/>
                  </a:ext>
                </a:extLst>
              </p:cNvPr>
              <p:cNvSpPr/>
              <p:nvPr/>
            </p:nvSpPr>
            <p:spPr>
              <a:xfrm>
                <a:off x="5915523" y="4668392"/>
                <a:ext cx="26135" cy="19526"/>
              </a:xfrm>
              <a:custGeom>
                <a:avLst/>
                <a:gdLst/>
                <a:ahLst/>
                <a:cxnLst/>
                <a:rect l="l" t="t" r="r" b="b"/>
                <a:pathLst>
                  <a:path w="26135" h="19526" extrusionOk="0">
                    <a:moveTo>
                      <a:pt x="0" y="17145"/>
                    </a:moveTo>
                    <a:lnTo>
                      <a:pt x="0" y="0"/>
                    </a:lnTo>
                    <a:lnTo>
                      <a:pt x="26135" y="2858"/>
                    </a:lnTo>
                    <a:lnTo>
                      <a:pt x="17677" y="19526"/>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169;p37">
                <a:extLst>
                  <a:ext uri="{FF2B5EF4-FFF2-40B4-BE49-F238E27FC236}">
                    <a16:creationId xmlns:a16="http://schemas.microsoft.com/office/drawing/2014/main" id="{66F0C562-F484-4E82-A8D1-0D2BA51538BF}"/>
                  </a:ext>
                </a:extLst>
              </p:cNvPr>
              <p:cNvSpPr/>
              <p:nvPr/>
            </p:nvSpPr>
            <p:spPr>
              <a:xfrm>
                <a:off x="5916473" y="4725638"/>
                <a:ext cx="29936" cy="30289"/>
              </a:xfrm>
              <a:custGeom>
                <a:avLst/>
                <a:gdLst/>
                <a:ahLst/>
                <a:cxnLst/>
                <a:rect l="l" t="t" r="r" b="b"/>
                <a:pathLst>
                  <a:path w="29936" h="30289" extrusionOk="0">
                    <a:moveTo>
                      <a:pt x="0" y="17812"/>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170;p37">
                <a:extLst>
                  <a:ext uri="{FF2B5EF4-FFF2-40B4-BE49-F238E27FC236}">
                    <a16:creationId xmlns:a16="http://schemas.microsoft.com/office/drawing/2014/main" id="{ED6C3A3D-DCE8-4AB8-A4E5-53E2CCB09EAE}"/>
                  </a:ext>
                </a:extLst>
              </p:cNvPr>
              <p:cNvSpPr/>
              <p:nvPr/>
            </p:nvSpPr>
            <p:spPr>
              <a:xfrm>
                <a:off x="5915428" y="4651533"/>
                <a:ext cx="294626" cy="184784"/>
              </a:xfrm>
              <a:custGeom>
                <a:avLst/>
                <a:gdLst/>
                <a:ahLst/>
                <a:cxnLst/>
                <a:rect l="l" t="t" r="r" b="b"/>
                <a:pathLst>
                  <a:path w="294626" h="184784" extrusionOk="0">
                    <a:moveTo>
                      <a:pt x="149590" y="29242"/>
                    </a:moveTo>
                    <a:cubicBezTo>
                      <a:pt x="145702" y="29232"/>
                      <a:pt x="141825" y="29546"/>
                      <a:pt x="137995" y="30194"/>
                    </a:cubicBezTo>
                    <a:cubicBezTo>
                      <a:pt x="132863" y="30956"/>
                      <a:pt x="126971" y="32004"/>
                      <a:pt x="120508" y="33338"/>
                    </a:cubicBezTo>
                    <a:cubicBezTo>
                      <a:pt x="114045" y="34671"/>
                      <a:pt x="107393" y="36481"/>
                      <a:pt x="100455" y="38576"/>
                    </a:cubicBezTo>
                    <a:cubicBezTo>
                      <a:pt x="93660" y="40595"/>
                      <a:pt x="87017" y="43110"/>
                      <a:pt x="80592" y="46101"/>
                    </a:cubicBezTo>
                    <a:lnTo>
                      <a:pt x="131437" y="75533"/>
                    </a:lnTo>
                    <a:lnTo>
                      <a:pt x="140466" y="72295"/>
                    </a:lnTo>
                    <a:cubicBezTo>
                      <a:pt x="153486" y="68008"/>
                      <a:pt x="165651" y="64294"/>
                      <a:pt x="177056" y="61341"/>
                    </a:cubicBezTo>
                    <a:cubicBezTo>
                      <a:pt x="187804" y="58417"/>
                      <a:pt x="198819" y="56597"/>
                      <a:pt x="209939" y="55912"/>
                    </a:cubicBezTo>
                    <a:cubicBezTo>
                      <a:pt x="220089" y="55216"/>
                      <a:pt x="230286" y="55893"/>
                      <a:pt x="240256" y="57912"/>
                    </a:cubicBezTo>
                    <a:cubicBezTo>
                      <a:pt x="250311" y="60122"/>
                      <a:pt x="259938" y="63951"/>
                      <a:pt x="268767" y="69247"/>
                    </a:cubicBezTo>
                    <a:cubicBezTo>
                      <a:pt x="277568" y="73609"/>
                      <a:pt x="285095" y="80162"/>
                      <a:pt x="290626" y="88297"/>
                    </a:cubicBezTo>
                    <a:cubicBezTo>
                      <a:pt x="294399" y="94202"/>
                      <a:pt x="295568" y="101403"/>
                      <a:pt x="293857" y="108204"/>
                    </a:cubicBezTo>
                    <a:cubicBezTo>
                      <a:pt x="291719" y="115691"/>
                      <a:pt x="287613" y="122472"/>
                      <a:pt x="281977" y="127825"/>
                    </a:cubicBezTo>
                    <a:cubicBezTo>
                      <a:pt x="275002" y="134855"/>
                      <a:pt x="267218" y="141027"/>
                      <a:pt x="258788" y="146209"/>
                    </a:cubicBezTo>
                    <a:lnTo>
                      <a:pt x="291101" y="165259"/>
                    </a:lnTo>
                    <a:lnTo>
                      <a:pt x="273519" y="175450"/>
                    </a:lnTo>
                    <a:lnTo>
                      <a:pt x="240921" y="156400"/>
                    </a:lnTo>
                    <a:cubicBezTo>
                      <a:pt x="225392" y="164068"/>
                      <a:pt x="209159" y="170231"/>
                      <a:pt x="192452" y="174784"/>
                    </a:cubicBezTo>
                    <a:cubicBezTo>
                      <a:pt x="174927" y="179622"/>
                      <a:pt x="157031" y="182966"/>
                      <a:pt x="138945" y="184785"/>
                    </a:cubicBezTo>
                    <a:lnTo>
                      <a:pt x="121934" y="154210"/>
                    </a:lnTo>
                    <a:cubicBezTo>
                      <a:pt x="126704" y="154086"/>
                      <a:pt x="131466" y="153705"/>
                      <a:pt x="136189" y="153067"/>
                    </a:cubicBezTo>
                    <a:cubicBezTo>
                      <a:pt x="143346" y="152248"/>
                      <a:pt x="150454" y="151038"/>
                      <a:pt x="157478" y="149447"/>
                    </a:cubicBezTo>
                    <a:cubicBezTo>
                      <a:pt x="165271" y="147733"/>
                      <a:pt x="173539" y="145637"/>
                      <a:pt x="182283" y="143065"/>
                    </a:cubicBezTo>
                    <a:cubicBezTo>
                      <a:pt x="190779" y="140513"/>
                      <a:pt x="199066" y="137331"/>
                      <a:pt x="207087" y="133540"/>
                    </a:cubicBezTo>
                    <a:lnTo>
                      <a:pt x="156812" y="104584"/>
                    </a:lnTo>
                    <a:lnTo>
                      <a:pt x="150160" y="106871"/>
                    </a:lnTo>
                    <a:lnTo>
                      <a:pt x="143222" y="108966"/>
                    </a:lnTo>
                    <a:cubicBezTo>
                      <a:pt x="130582" y="113157"/>
                      <a:pt x="118892" y="116491"/>
                      <a:pt x="108343" y="118491"/>
                    </a:cubicBezTo>
                    <a:cubicBezTo>
                      <a:pt x="98545" y="120767"/>
                      <a:pt x="88556" y="122101"/>
                      <a:pt x="78501" y="122491"/>
                    </a:cubicBezTo>
                    <a:cubicBezTo>
                      <a:pt x="69710" y="122949"/>
                      <a:pt x="60891" y="122282"/>
                      <a:pt x="52271" y="120491"/>
                    </a:cubicBezTo>
                    <a:cubicBezTo>
                      <a:pt x="43736" y="118548"/>
                      <a:pt x="35535" y="115338"/>
                      <a:pt x="27941" y="110966"/>
                    </a:cubicBezTo>
                    <a:cubicBezTo>
                      <a:pt x="19597" y="106585"/>
                      <a:pt x="12355" y="100365"/>
                      <a:pt x="6748" y="92773"/>
                    </a:cubicBezTo>
                    <a:cubicBezTo>
                      <a:pt x="2671" y="87078"/>
                      <a:pt x="656" y="80153"/>
                      <a:pt x="1045" y="73152"/>
                    </a:cubicBezTo>
                    <a:cubicBezTo>
                      <a:pt x="1825" y="65865"/>
                      <a:pt x="4733" y="58979"/>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295" y="82391"/>
                    </a:moveTo>
                    <a:cubicBezTo>
                      <a:pt x="69976" y="86230"/>
                      <a:pt x="77684" y="87897"/>
                      <a:pt x="85344" y="87154"/>
                    </a:cubicBezTo>
                    <a:cubicBezTo>
                      <a:pt x="95637" y="85973"/>
                      <a:pt x="105768" y="83677"/>
                      <a:pt x="115566" y="80296"/>
                    </a:cubicBezTo>
                    <a:lnTo>
                      <a:pt x="68047" y="52769"/>
                    </a:lnTo>
                    <a:cubicBezTo>
                      <a:pt x="50560" y="64484"/>
                      <a:pt x="48944" y="74390"/>
                      <a:pt x="63295" y="82391"/>
                    </a:cubicBezTo>
                    <a:close/>
                    <a:moveTo>
                      <a:pt x="230087" y="96298"/>
                    </a:moveTo>
                    <a:cubicBezTo>
                      <a:pt x="222826" y="92364"/>
                      <a:pt x="214501" y="90859"/>
                      <a:pt x="206327" y="92012"/>
                    </a:cubicBezTo>
                    <a:cubicBezTo>
                      <a:pt x="195084" y="93516"/>
                      <a:pt x="183993" y="95974"/>
                      <a:pt x="173159" y="99346"/>
                    </a:cubicBezTo>
                    <a:lnTo>
                      <a:pt x="220678" y="126682"/>
                    </a:lnTo>
                    <a:cubicBezTo>
                      <a:pt x="240541" y="114681"/>
                      <a:pt x="243772" y="104489"/>
                      <a:pt x="230087" y="96583"/>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5" name="Google Shape;3171;p37">
              <a:extLst>
                <a:ext uri="{FF2B5EF4-FFF2-40B4-BE49-F238E27FC236}">
                  <a16:creationId xmlns:a16="http://schemas.microsoft.com/office/drawing/2014/main" id="{599848FB-2AB8-44D7-AC6A-E50C8A222F6D}"/>
                </a:ext>
              </a:extLst>
            </p:cNvPr>
            <p:cNvGrpSpPr/>
            <p:nvPr/>
          </p:nvGrpSpPr>
          <p:grpSpPr>
            <a:xfrm>
              <a:off x="2205711" y="4330032"/>
              <a:ext cx="883852" cy="621125"/>
              <a:chOff x="4015336" y="5072157"/>
              <a:chExt cx="883852" cy="621125"/>
            </a:xfrm>
          </p:grpSpPr>
          <p:sp>
            <p:nvSpPr>
              <p:cNvPr id="327" name="Google Shape;3172;p37">
                <a:extLst>
                  <a:ext uri="{FF2B5EF4-FFF2-40B4-BE49-F238E27FC236}">
                    <a16:creationId xmlns:a16="http://schemas.microsoft.com/office/drawing/2014/main" id="{1CA2355D-F5D1-444E-A219-C8FC22719252}"/>
                  </a:ext>
                </a:extLst>
              </p:cNvPr>
              <p:cNvSpPr/>
              <p:nvPr/>
            </p:nvSpPr>
            <p:spPr>
              <a:xfrm>
                <a:off x="4015336" y="518179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173;p37">
                <a:extLst>
                  <a:ext uri="{FF2B5EF4-FFF2-40B4-BE49-F238E27FC236}">
                    <a16:creationId xmlns:a16="http://schemas.microsoft.com/office/drawing/2014/main" id="{2299BCB0-104D-403F-9945-7C850ACE0383}"/>
                  </a:ext>
                </a:extLst>
              </p:cNvPr>
              <p:cNvSpPr/>
              <p:nvPr/>
            </p:nvSpPr>
            <p:spPr>
              <a:xfrm>
                <a:off x="4015526" y="5324856"/>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174;p37">
                <a:extLst>
                  <a:ext uri="{FF2B5EF4-FFF2-40B4-BE49-F238E27FC236}">
                    <a16:creationId xmlns:a16="http://schemas.microsoft.com/office/drawing/2014/main" id="{184B02F4-958A-47B2-9DEE-A10A079655C5}"/>
                  </a:ext>
                </a:extLst>
              </p:cNvPr>
              <p:cNvSpPr/>
              <p:nvPr/>
            </p:nvSpPr>
            <p:spPr>
              <a:xfrm>
                <a:off x="4832661" y="5327903"/>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175;p37">
                <a:extLst>
                  <a:ext uri="{FF2B5EF4-FFF2-40B4-BE49-F238E27FC236}">
                    <a16:creationId xmlns:a16="http://schemas.microsoft.com/office/drawing/2014/main" id="{D733F267-D2CA-4EFD-B527-6F73E0E3B5C8}"/>
                  </a:ext>
                </a:extLst>
              </p:cNvPr>
              <p:cNvSpPr/>
              <p:nvPr/>
            </p:nvSpPr>
            <p:spPr>
              <a:xfrm>
                <a:off x="4015336" y="507215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176;p37">
                <a:extLst>
                  <a:ext uri="{FF2B5EF4-FFF2-40B4-BE49-F238E27FC236}">
                    <a16:creationId xmlns:a16="http://schemas.microsoft.com/office/drawing/2014/main" id="{399EFB90-12D9-461F-8C1B-E458EC92DDE3}"/>
                  </a:ext>
                </a:extLst>
              </p:cNvPr>
              <p:cNvSpPr/>
              <p:nvPr/>
            </p:nvSpPr>
            <p:spPr>
              <a:xfrm>
                <a:off x="4141033" y="5141785"/>
                <a:ext cx="632610" cy="366093"/>
              </a:xfrm>
              <a:custGeom>
                <a:avLst/>
                <a:gdLst/>
                <a:ahLst/>
                <a:cxnLst/>
                <a:rect l="l" t="t" r="r" b="b"/>
                <a:pathLst>
                  <a:path w="632610" h="366093" extrusionOk="0">
                    <a:moveTo>
                      <a:pt x="632040" y="194024"/>
                    </a:moveTo>
                    <a:cubicBezTo>
                      <a:pt x="627573" y="237173"/>
                      <a:pt x="596971" y="279749"/>
                      <a:pt x="539948" y="312515"/>
                    </a:cubicBezTo>
                    <a:cubicBezTo>
                      <a:pt x="416399" y="383953"/>
                      <a:pt x="216059" y="383953"/>
                      <a:pt x="92510" y="312515"/>
                    </a:cubicBezTo>
                    <a:cubicBezTo>
                      <a:pt x="35487" y="279559"/>
                      <a:pt x="4980" y="237173"/>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177;p37">
                <a:extLst>
                  <a:ext uri="{FF2B5EF4-FFF2-40B4-BE49-F238E27FC236}">
                    <a16:creationId xmlns:a16="http://schemas.microsoft.com/office/drawing/2014/main" id="{69CBE1F7-FD68-4D2F-8C86-43ADF5DD0D53}"/>
                  </a:ext>
                </a:extLst>
              </p:cNvPr>
              <p:cNvSpPr/>
              <p:nvPr/>
            </p:nvSpPr>
            <p:spPr>
              <a:xfrm>
                <a:off x="4141641" y="5163692"/>
                <a:ext cx="631431" cy="344185"/>
              </a:xfrm>
              <a:custGeom>
                <a:avLst/>
                <a:gdLst/>
                <a:ahLst/>
                <a:cxnLst/>
                <a:rect l="l" t="t" r="r" b="b"/>
                <a:pathLst>
                  <a:path w="631431" h="344185" extrusionOk="0">
                    <a:moveTo>
                      <a:pt x="631432" y="172117"/>
                    </a:moveTo>
                    <a:cubicBezTo>
                      <a:pt x="626965" y="215265"/>
                      <a:pt x="596363" y="257842"/>
                      <a:pt x="539340" y="290608"/>
                    </a:cubicBezTo>
                    <a:cubicBezTo>
                      <a:pt x="415791" y="362045"/>
                      <a:pt x="215451" y="362045"/>
                      <a:pt x="91902" y="290608"/>
                    </a:cubicBezTo>
                    <a:cubicBezTo>
                      <a:pt x="34879" y="257651"/>
                      <a:pt x="4372" y="215265"/>
                      <a:pt x="0" y="172117"/>
                    </a:cubicBezTo>
                    <a:cubicBezTo>
                      <a:pt x="4372" y="129064"/>
                      <a:pt x="34974" y="86392"/>
                      <a:pt x="91902" y="53721"/>
                    </a:cubicBezTo>
                    <a:cubicBezTo>
                      <a:pt x="215451" y="-17907"/>
                      <a:pt x="415791" y="-17907"/>
                      <a:pt x="539340" y="53721"/>
                    </a:cubicBezTo>
                    <a:cubicBezTo>
                      <a:pt x="596363" y="86678"/>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178;p37">
                <a:extLst>
                  <a:ext uri="{FF2B5EF4-FFF2-40B4-BE49-F238E27FC236}">
                    <a16:creationId xmlns:a16="http://schemas.microsoft.com/office/drawing/2014/main" id="{4A51DA13-7E85-474B-848E-8B38A2B2AA52}"/>
                  </a:ext>
                </a:extLst>
              </p:cNvPr>
              <p:cNvSpPr/>
              <p:nvPr/>
            </p:nvSpPr>
            <p:spPr>
              <a:xfrm>
                <a:off x="4303110" y="5245703"/>
                <a:ext cx="294907" cy="185737"/>
              </a:xfrm>
              <a:custGeom>
                <a:avLst/>
                <a:gdLst/>
                <a:ahLst/>
                <a:cxnLst/>
                <a:rect l="l" t="t" r="r" b="b"/>
                <a:pathLst>
                  <a:path w="294907" h="185737" extrusionOk="0">
                    <a:moveTo>
                      <a:pt x="149495" y="30194"/>
                    </a:moveTo>
                    <a:cubicBezTo>
                      <a:pt x="145610" y="30184"/>
                      <a:pt x="141732" y="30509"/>
                      <a:pt x="137900" y="31147"/>
                    </a:cubicBezTo>
                    <a:cubicBezTo>
                      <a:pt x="132768" y="31909"/>
                      <a:pt x="126876" y="32956"/>
                      <a:pt x="120413" y="34290"/>
                    </a:cubicBezTo>
                    <a:cubicBezTo>
                      <a:pt x="113950" y="35623"/>
                      <a:pt x="107298" y="37433"/>
                      <a:pt x="100360" y="39529"/>
                    </a:cubicBezTo>
                    <a:cubicBezTo>
                      <a:pt x="93565" y="41548"/>
                      <a:pt x="86926" y="44062"/>
                      <a:pt x="80497" y="47054"/>
                    </a:cubicBezTo>
                    <a:lnTo>
                      <a:pt x="131342" y="76486"/>
                    </a:lnTo>
                    <a:lnTo>
                      <a:pt x="140846" y="73247"/>
                    </a:lnTo>
                    <a:cubicBezTo>
                      <a:pt x="153771" y="68961"/>
                      <a:pt x="165936" y="65246"/>
                      <a:pt x="177341" y="62293"/>
                    </a:cubicBezTo>
                    <a:cubicBezTo>
                      <a:pt x="188089" y="59369"/>
                      <a:pt x="199107" y="57550"/>
                      <a:pt x="210224" y="56864"/>
                    </a:cubicBezTo>
                    <a:cubicBezTo>
                      <a:pt x="220373" y="56169"/>
                      <a:pt x="230569" y="56845"/>
                      <a:pt x="240541" y="58864"/>
                    </a:cubicBezTo>
                    <a:cubicBezTo>
                      <a:pt x="250594" y="61074"/>
                      <a:pt x="260223" y="64894"/>
                      <a:pt x="269052" y="70199"/>
                    </a:cubicBezTo>
                    <a:cubicBezTo>
                      <a:pt x="277853" y="74600"/>
                      <a:pt x="285403" y="81153"/>
                      <a:pt x="291006" y="89249"/>
                    </a:cubicBezTo>
                    <a:cubicBezTo>
                      <a:pt x="294700" y="95183"/>
                      <a:pt x="295831" y="102365"/>
                      <a:pt x="294142" y="109156"/>
                    </a:cubicBezTo>
                    <a:cubicBezTo>
                      <a:pt x="292005" y="116643"/>
                      <a:pt x="287902" y="123425"/>
                      <a:pt x="282263" y="128778"/>
                    </a:cubicBezTo>
                    <a:cubicBezTo>
                      <a:pt x="275290" y="135807"/>
                      <a:pt x="267506" y="141979"/>
                      <a:pt x="259073" y="147161"/>
                    </a:cubicBezTo>
                    <a:lnTo>
                      <a:pt x="291386" y="166211"/>
                    </a:lnTo>
                    <a:lnTo>
                      <a:pt x="273804" y="176403"/>
                    </a:lnTo>
                    <a:lnTo>
                      <a:pt x="241206" y="157353"/>
                    </a:lnTo>
                    <a:cubicBezTo>
                      <a:pt x="225675" y="165020"/>
                      <a:pt x="209444" y="171183"/>
                      <a:pt x="192737" y="175736"/>
                    </a:cubicBezTo>
                    <a:cubicBezTo>
                      <a:pt x="175214" y="180575"/>
                      <a:pt x="157315" y="183918"/>
                      <a:pt x="139230" y="185738"/>
                    </a:cubicBezTo>
                    <a:lnTo>
                      <a:pt x="122219" y="154972"/>
                    </a:lnTo>
                    <a:cubicBezTo>
                      <a:pt x="126988" y="154848"/>
                      <a:pt x="131746" y="154467"/>
                      <a:pt x="136474" y="153829"/>
                    </a:cubicBezTo>
                    <a:cubicBezTo>
                      <a:pt x="143631" y="153010"/>
                      <a:pt x="150737" y="151800"/>
                      <a:pt x="157763" y="150209"/>
                    </a:cubicBezTo>
                    <a:cubicBezTo>
                      <a:pt x="165556" y="148495"/>
                      <a:pt x="173824" y="146399"/>
                      <a:pt x="182568" y="143827"/>
                    </a:cubicBezTo>
                    <a:cubicBezTo>
                      <a:pt x="191061" y="141275"/>
                      <a:pt x="199352" y="138093"/>
                      <a:pt x="207373" y="134302"/>
                    </a:cubicBezTo>
                    <a:lnTo>
                      <a:pt x="156908" y="105061"/>
                    </a:lnTo>
                    <a:lnTo>
                      <a:pt x="150255" y="107347"/>
                    </a:lnTo>
                    <a:lnTo>
                      <a:pt x="143317" y="109442"/>
                    </a:lnTo>
                    <a:cubicBezTo>
                      <a:pt x="130677" y="113633"/>
                      <a:pt x="118987" y="116967"/>
                      <a:pt x="108438" y="118967"/>
                    </a:cubicBezTo>
                    <a:cubicBezTo>
                      <a:pt x="98639" y="121244"/>
                      <a:pt x="88648" y="122577"/>
                      <a:pt x="78596" y="122968"/>
                    </a:cubicBezTo>
                    <a:cubicBezTo>
                      <a:pt x="69751" y="123282"/>
                      <a:pt x="60903" y="122453"/>
                      <a:pt x="52271" y="120491"/>
                    </a:cubicBezTo>
                    <a:cubicBezTo>
                      <a:pt x="43734" y="118548"/>
                      <a:pt x="35533" y="115338"/>
                      <a:pt x="27941" y="110966"/>
                    </a:cubicBezTo>
                    <a:cubicBezTo>
                      <a:pt x="19598" y="106585"/>
                      <a:pt x="12352" y="100365"/>
                      <a:pt x="6748" y="92773"/>
                    </a:cubicBezTo>
                    <a:cubicBezTo>
                      <a:pt x="2672" y="87078"/>
                      <a:pt x="660" y="80153"/>
                      <a:pt x="1045" y="73152"/>
                    </a:cubicBezTo>
                    <a:cubicBezTo>
                      <a:pt x="1828" y="65865"/>
                      <a:pt x="4737" y="58979"/>
                      <a:pt x="9409" y="53340"/>
                    </a:cubicBezTo>
                    <a:cubicBezTo>
                      <a:pt x="15242" y="45977"/>
                      <a:pt x="22166" y="39557"/>
                      <a:pt x="29937" y="34290"/>
                    </a:cubicBezTo>
                    <a:lnTo>
                      <a:pt x="0" y="16954"/>
                    </a:lnTo>
                    <a:lnTo>
                      <a:pt x="17677" y="6763"/>
                    </a:lnTo>
                    <a:lnTo>
                      <a:pt x="47329" y="23908"/>
                    </a:lnTo>
                    <a:cubicBezTo>
                      <a:pt x="61259" y="17031"/>
                      <a:pt x="75883" y="11668"/>
                      <a:pt x="90951" y="7906"/>
                    </a:cubicBezTo>
                    <a:cubicBezTo>
                      <a:pt x="105285" y="4229"/>
                      <a:pt x="119863" y="1591"/>
                      <a:pt x="134574" y="0"/>
                    </a:cubicBezTo>
                    <a:close/>
                    <a:moveTo>
                      <a:pt x="63200" y="83629"/>
                    </a:moveTo>
                    <a:cubicBezTo>
                      <a:pt x="69880" y="87468"/>
                      <a:pt x="77584" y="89135"/>
                      <a:pt x="85249" y="88392"/>
                    </a:cubicBezTo>
                    <a:cubicBezTo>
                      <a:pt x="95542" y="87211"/>
                      <a:pt x="105675" y="84915"/>
                      <a:pt x="115471" y="81534"/>
                    </a:cubicBezTo>
                    <a:lnTo>
                      <a:pt x="67952" y="54007"/>
                    </a:lnTo>
                    <a:cubicBezTo>
                      <a:pt x="50465" y="65437"/>
                      <a:pt x="48945" y="75343"/>
                      <a:pt x="63200" y="83629"/>
                    </a:cubicBezTo>
                    <a:close/>
                    <a:moveTo>
                      <a:pt x="229992" y="97822"/>
                    </a:moveTo>
                    <a:cubicBezTo>
                      <a:pt x="222731" y="93888"/>
                      <a:pt x="214405" y="92383"/>
                      <a:pt x="206232" y="93535"/>
                    </a:cubicBezTo>
                    <a:cubicBezTo>
                      <a:pt x="194990" y="95040"/>
                      <a:pt x="183894" y="97498"/>
                      <a:pt x="173064" y="100870"/>
                    </a:cubicBezTo>
                    <a:lnTo>
                      <a:pt x="220583" y="128206"/>
                    </a:lnTo>
                    <a:cubicBezTo>
                      <a:pt x="240446" y="115633"/>
                      <a:pt x="243677" y="105442"/>
                      <a:pt x="229992" y="9782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179;p37">
                <a:extLst>
                  <a:ext uri="{FF2B5EF4-FFF2-40B4-BE49-F238E27FC236}">
                    <a16:creationId xmlns:a16="http://schemas.microsoft.com/office/drawing/2014/main" id="{5A41CC11-79A6-4885-87DC-123DBCB47AD8}"/>
                  </a:ext>
                </a:extLst>
              </p:cNvPr>
              <p:cNvSpPr/>
              <p:nvPr/>
            </p:nvSpPr>
            <p:spPr>
              <a:xfrm>
                <a:off x="4425329" y="5383530"/>
                <a:ext cx="19007" cy="25431"/>
              </a:xfrm>
              <a:custGeom>
                <a:avLst/>
                <a:gdLst/>
                <a:ahLst/>
                <a:cxnLst/>
                <a:rect l="l" t="t" r="r" b="b"/>
                <a:pathLst>
                  <a:path w="19007" h="25431" extrusionOk="0">
                    <a:moveTo>
                      <a:pt x="0" y="17145"/>
                    </a:moveTo>
                    <a:cubicBezTo>
                      <a:pt x="0" y="15907"/>
                      <a:pt x="0" y="0"/>
                      <a:pt x="0" y="0"/>
                    </a:cubicBezTo>
                    <a:lnTo>
                      <a:pt x="19008" y="12478"/>
                    </a:lnTo>
                    <a:lnTo>
                      <a:pt x="10549"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180;p37">
                <a:extLst>
                  <a:ext uri="{FF2B5EF4-FFF2-40B4-BE49-F238E27FC236}">
                    <a16:creationId xmlns:a16="http://schemas.microsoft.com/office/drawing/2014/main" id="{0138D80C-7A43-49FB-94F2-6B5E90047F37}"/>
                  </a:ext>
                </a:extLst>
              </p:cNvPr>
              <p:cNvSpPr/>
              <p:nvPr/>
            </p:nvSpPr>
            <p:spPr>
              <a:xfrm>
                <a:off x="4552490" y="5394578"/>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181;p37">
                <a:extLst>
                  <a:ext uri="{FF2B5EF4-FFF2-40B4-BE49-F238E27FC236}">
                    <a16:creationId xmlns:a16="http://schemas.microsoft.com/office/drawing/2014/main" id="{A113340F-8B65-4862-9D0D-E8740C885358}"/>
                  </a:ext>
                </a:extLst>
              </p:cNvPr>
              <p:cNvSpPr/>
              <p:nvPr/>
            </p:nvSpPr>
            <p:spPr>
              <a:xfrm>
                <a:off x="4566555" y="533133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182;p37">
                <a:extLst>
                  <a:ext uri="{FF2B5EF4-FFF2-40B4-BE49-F238E27FC236}">
                    <a16:creationId xmlns:a16="http://schemas.microsoft.com/office/drawing/2014/main" id="{E87E970B-BF50-4501-909B-A02127BA85C4}"/>
                  </a:ext>
                </a:extLst>
              </p:cNvPr>
              <p:cNvSpPr/>
              <p:nvPr/>
            </p:nvSpPr>
            <p:spPr>
              <a:xfrm>
                <a:off x="4467716" y="5337714"/>
                <a:ext cx="47423" cy="33146"/>
              </a:xfrm>
              <a:custGeom>
                <a:avLst/>
                <a:gdLst/>
                <a:ahLst/>
                <a:cxnLst/>
                <a:rect l="l" t="t" r="r" b="b"/>
                <a:pathLst>
                  <a:path w="47423" h="33146" extrusionOk="0">
                    <a:moveTo>
                      <a:pt x="0" y="10096"/>
                    </a:moveTo>
                    <a:lnTo>
                      <a:pt x="10454" y="0"/>
                    </a:lnTo>
                    <a:lnTo>
                      <a:pt x="47424" y="25622"/>
                    </a:lnTo>
                    <a:lnTo>
                      <a:pt x="45143" y="33147"/>
                    </a:lnTo>
                    <a:cubicBezTo>
                      <a:pt x="45143" y="33147"/>
                      <a:pt x="17582" y="21526"/>
                      <a:pt x="16632" y="20764"/>
                    </a:cubicBezTo>
                    <a:cubicBezTo>
                      <a:pt x="15681" y="20002"/>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183;p37">
                <a:extLst>
                  <a:ext uri="{FF2B5EF4-FFF2-40B4-BE49-F238E27FC236}">
                    <a16:creationId xmlns:a16="http://schemas.microsoft.com/office/drawing/2014/main" id="{F281D7C1-9A2C-4C04-9712-CCF4A0631005}"/>
                  </a:ext>
                </a:extLst>
              </p:cNvPr>
              <p:cNvSpPr/>
              <p:nvPr/>
            </p:nvSpPr>
            <p:spPr>
              <a:xfrm>
                <a:off x="4371062" y="5282565"/>
                <a:ext cx="59018" cy="38957"/>
              </a:xfrm>
              <a:custGeom>
                <a:avLst/>
                <a:gdLst/>
                <a:ahLst/>
                <a:cxnLst/>
                <a:rect l="l" t="t" r="r" b="b"/>
                <a:pathLst>
                  <a:path w="59018" h="38957" extrusionOk="0">
                    <a:moveTo>
                      <a:pt x="0" y="11144"/>
                    </a:moveTo>
                    <a:lnTo>
                      <a:pt x="48945" y="38957"/>
                    </a:lnTo>
                    <a:lnTo>
                      <a:pt x="59019" y="31623"/>
                    </a:lnTo>
                    <a:cubicBezTo>
                      <a:pt x="59019" y="31623"/>
                      <a:pt x="52841" y="24574"/>
                      <a:pt x="52366" y="23908"/>
                    </a:cubicBezTo>
                    <a:cubicBezTo>
                      <a:pt x="47978" y="18898"/>
                      <a:pt x="42850"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184;p37">
                <a:extLst>
                  <a:ext uri="{FF2B5EF4-FFF2-40B4-BE49-F238E27FC236}">
                    <a16:creationId xmlns:a16="http://schemas.microsoft.com/office/drawing/2014/main" id="{D98034D0-8CA5-44D5-9249-3A397BED9388}"/>
                  </a:ext>
                </a:extLst>
              </p:cNvPr>
              <p:cNvSpPr/>
              <p:nvPr/>
            </p:nvSpPr>
            <p:spPr>
              <a:xfrm>
                <a:off x="4425329" y="5251418"/>
                <a:ext cx="27275" cy="24479"/>
              </a:xfrm>
              <a:custGeom>
                <a:avLst/>
                <a:gdLst/>
                <a:ahLst/>
                <a:cxnLst/>
                <a:rect l="l" t="t" r="r" b="b"/>
                <a:pathLst>
                  <a:path w="27275" h="24479" extrusionOk="0">
                    <a:moveTo>
                      <a:pt x="27276" y="24479"/>
                    </a:moveTo>
                    <a:lnTo>
                      <a:pt x="27276" y="7334"/>
                    </a:lnTo>
                    <a:lnTo>
                      <a:pt x="4847" y="0"/>
                    </a:lnTo>
                    <a:lnTo>
                      <a:pt x="0" y="13526"/>
                    </a:lnTo>
                    <a:lnTo>
                      <a:pt x="1140" y="19622"/>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185;p37">
                <a:extLst>
                  <a:ext uri="{FF2B5EF4-FFF2-40B4-BE49-F238E27FC236}">
                    <a16:creationId xmlns:a16="http://schemas.microsoft.com/office/drawing/2014/main" id="{14DEC439-B02A-4CD6-BDB4-52B3411DD76A}"/>
                  </a:ext>
                </a:extLst>
              </p:cNvPr>
              <p:cNvSpPr/>
              <p:nvPr/>
            </p:nvSpPr>
            <p:spPr>
              <a:xfrm>
                <a:off x="4303110" y="5246369"/>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186;p37">
                <a:extLst>
                  <a:ext uri="{FF2B5EF4-FFF2-40B4-BE49-F238E27FC236}">
                    <a16:creationId xmlns:a16="http://schemas.microsoft.com/office/drawing/2014/main" id="{75F497FF-9C2E-439C-A640-9C10EFA44102}"/>
                  </a:ext>
                </a:extLst>
              </p:cNvPr>
              <p:cNvSpPr/>
              <p:nvPr/>
            </p:nvSpPr>
            <p:spPr>
              <a:xfrm>
                <a:off x="4304536" y="5303900"/>
                <a:ext cx="29461" cy="30099"/>
              </a:xfrm>
              <a:custGeom>
                <a:avLst/>
                <a:gdLst/>
                <a:ahLst/>
                <a:cxnLst/>
                <a:rect l="l" t="t" r="r" b="b"/>
                <a:pathLst>
                  <a:path w="29461" h="30099" extrusionOk="0">
                    <a:moveTo>
                      <a:pt x="0" y="17907"/>
                    </a:moveTo>
                    <a:lnTo>
                      <a:pt x="0" y="0"/>
                    </a:lnTo>
                    <a:lnTo>
                      <a:pt x="29462" y="0"/>
                    </a:lnTo>
                    <a:lnTo>
                      <a:pt x="22144" y="16002"/>
                    </a:lnTo>
                    <a:lnTo>
                      <a:pt x="9504" y="3009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187;p37">
                <a:extLst>
                  <a:ext uri="{FF2B5EF4-FFF2-40B4-BE49-F238E27FC236}">
                    <a16:creationId xmlns:a16="http://schemas.microsoft.com/office/drawing/2014/main" id="{E90692DA-AAEF-4F93-9B99-64DAC8392AEB}"/>
                  </a:ext>
                </a:extLst>
              </p:cNvPr>
              <p:cNvSpPr/>
              <p:nvPr/>
            </p:nvSpPr>
            <p:spPr>
              <a:xfrm>
                <a:off x="4303110" y="5229225"/>
                <a:ext cx="294907" cy="185356"/>
              </a:xfrm>
              <a:custGeom>
                <a:avLst/>
                <a:gdLst/>
                <a:ahLst/>
                <a:cxnLst/>
                <a:rect l="l" t="t" r="r" b="b"/>
                <a:pathLst>
                  <a:path w="294907" h="185356" extrusionOk="0">
                    <a:moveTo>
                      <a:pt x="149495" y="29528"/>
                    </a:moveTo>
                    <a:cubicBezTo>
                      <a:pt x="145610" y="29518"/>
                      <a:pt x="141732" y="29842"/>
                      <a:pt x="137900" y="30480"/>
                    </a:cubicBezTo>
                    <a:cubicBezTo>
                      <a:pt x="132768" y="31242"/>
                      <a:pt x="126876" y="32290"/>
                      <a:pt x="120413" y="33623"/>
                    </a:cubicBezTo>
                    <a:cubicBezTo>
                      <a:pt x="113950" y="34957"/>
                      <a:pt x="107298" y="36671"/>
                      <a:pt x="100360" y="38767"/>
                    </a:cubicBezTo>
                    <a:cubicBezTo>
                      <a:pt x="93563" y="40815"/>
                      <a:pt x="86924" y="43367"/>
                      <a:pt x="80497" y="46387"/>
                    </a:cubicBezTo>
                    <a:lnTo>
                      <a:pt x="131342" y="76200"/>
                    </a:lnTo>
                    <a:lnTo>
                      <a:pt x="140846" y="73057"/>
                    </a:lnTo>
                    <a:cubicBezTo>
                      <a:pt x="153771" y="68675"/>
                      <a:pt x="165936" y="65056"/>
                      <a:pt x="177341" y="62008"/>
                    </a:cubicBezTo>
                    <a:cubicBezTo>
                      <a:pt x="188108" y="59169"/>
                      <a:pt x="199118" y="57350"/>
                      <a:pt x="210224" y="56579"/>
                    </a:cubicBezTo>
                    <a:cubicBezTo>
                      <a:pt x="220378" y="55969"/>
                      <a:pt x="230568" y="56674"/>
                      <a:pt x="240541" y="58674"/>
                    </a:cubicBezTo>
                    <a:cubicBezTo>
                      <a:pt x="250578" y="60884"/>
                      <a:pt x="260200" y="64684"/>
                      <a:pt x="269052" y="69913"/>
                    </a:cubicBezTo>
                    <a:cubicBezTo>
                      <a:pt x="277850" y="74314"/>
                      <a:pt x="285401" y="80867"/>
                      <a:pt x="291006" y="88963"/>
                    </a:cubicBezTo>
                    <a:cubicBezTo>
                      <a:pt x="294700" y="94898"/>
                      <a:pt x="295831" y="102080"/>
                      <a:pt x="294142" y="108871"/>
                    </a:cubicBezTo>
                    <a:cubicBezTo>
                      <a:pt x="291984" y="116348"/>
                      <a:pt x="287884" y="123120"/>
                      <a:pt x="282263" y="128492"/>
                    </a:cubicBezTo>
                    <a:cubicBezTo>
                      <a:pt x="275312" y="135522"/>
                      <a:pt x="267523" y="141665"/>
                      <a:pt x="259073" y="146780"/>
                    </a:cubicBezTo>
                    <a:lnTo>
                      <a:pt x="291386" y="165830"/>
                    </a:lnTo>
                    <a:lnTo>
                      <a:pt x="273804" y="176022"/>
                    </a:lnTo>
                    <a:lnTo>
                      <a:pt x="241206" y="156972"/>
                    </a:lnTo>
                    <a:cubicBezTo>
                      <a:pt x="225671" y="164611"/>
                      <a:pt x="209441" y="170736"/>
                      <a:pt x="192737" y="175260"/>
                    </a:cubicBezTo>
                    <a:cubicBezTo>
                      <a:pt x="175227" y="180175"/>
                      <a:pt x="157324" y="183556"/>
                      <a:pt x="139230" y="185356"/>
                    </a:cubicBezTo>
                    <a:lnTo>
                      <a:pt x="122219" y="154781"/>
                    </a:lnTo>
                    <a:cubicBezTo>
                      <a:pt x="126988" y="154657"/>
                      <a:pt x="131746" y="154276"/>
                      <a:pt x="136474" y="153638"/>
                    </a:cubicBezTo>
                    <a:cubicBezTo>
                      <a:pt x="142842" y="152876"/>
                      <a:pt x="149875" y="151733"/>
                      <a:pt x="157763" y="150019"/>
                    </a:cubicBezTo>
                    <a:cubicBezTo>
                      <a:pt x="165651" y="148304"/>
                      <a:pt x="173824" y="146113"/>
                      <a:pt x="182568" y="143637"/>
                    </a:cubicBezTo>
                    <a:cubicBezTo>
                      <a:pt x="191076" y="141122"/>
                      <a:pt x="199369" y="137941"/>
                      <a:pt x="207373" y="134112"/>
                    </a:cubicBezTo>
                    <a:lnTo>
                      <a:pt x="156908" y="104775"/>
                    </a:lnTo>
                    <a:lnTo>
                      <a:pt x="150255" y="107061"/>
                    </a:lnTo>
                    <a:lnTo>
                      <a:pt x="143317" y="109156"/>
                    </a:lnTo>
                    <a:cubicBezTo>
                      <a:pt x="130677" y="113347"/>
                      <a:pt x="118987" y="116586"/>
                      <a:pt x="108438" y="118681"/>
                    </a:cubicBezTo>
                    <a:cubicBezTo>
                      <a:pt x="98639" y="120958"/>
                      <a:pt x="88648" y="122291"/>
                      <a:pt x="78596" y="122682"/>
                    </a:cubicBezTo>
                    <a:cubicBezTo>
                      <a:pt x="69756" y="123025"/>
                      <a:pt x="60908" y="122225"/>
                      <a:pt x="52271" y="120301"/>
                    </a:cubicBezTo>
                    <a:cubicBezTo>
                      <a:pt x="43746" y="118310"/>
                      <a:pt x="35552" y="115110"/>
                      <a:pt x="27941" y="110776"/>
                    </a:cubicBezTo>
                    <a:cubicBezTo>
                      <a:pt x="19598" y="106394"/>
                      <a:pt x="12352" y="100174"/>
                      <a:pt x="6748" y="92583"/>
                    </a:cubicBezTo>
                    <a:cubicBezTo>
                      <a:pt x="2686" y="86878"/>
                      <a:pt x="675" y="79962"/>
                      <a:pt x="1045" y="72962"/>
                    </a:cubicBezTo>
                    <a:cubicBezTo>
                      <a:pt x="1811" y="65675"/>
                      <a:pt x="4722" y="58779"/>
                      <a:pt x="9409" y="53149"/>
                    </a:cubicBezTo>
                    <a:cubicBezTo>
                      <a:pt x="15242" y="45787"/>
                      <a:pt x="22166" y="39367"/>
                      <a:pt x="29937" y="34099"/>
                    </a:cubicBezTo>
                    <a:lnTo>
                      <a:pt x="0" y="16764"/>
                    </a:lnTo>
                    <a:lnTo>
                      <a:pt x="17677" y="6572"/>
                    </a:lnTo>
                    <a:lnTo>
                      <a:pt x="47329" y="23717"/>
                    </a:lnTo>
                    <a:cubicBezTo>
                      <a:pt x="61238" y="16764"/>
                      <a:pt x="75867" y="11373"/>
                      <a:pt x="90951" y="7620"/>
                    </a:cubicBezTo>
                    <a:cubicBezTo>
                      <a:pt x="105280" y="4134"/>
                      <a:pt x="119820" y="1591"/>
                      <a:pt x="134479" y="0"/>
                    </a:cubicBezTo>
                    <a:close/>
                    <a:moveTo>
                      <a:pt x="63200" y="82868"/>
                    </a:moveTo>
                    <a:cubicBezTo>
                      <a:pt x="69863" y="86744"/>
                      <a:pt x="77582" y="88420"/>
                      <a:pt x="85249" y="87630"/>
                    </a:cubicBezTo>
                    <a:cubicBezTo>
                      <a:pt x="95532" y="86449"/>
                      <a:pt x="105662" y="84182"/>
                      <a:pt x="115471" y="80867"/>
                    </a:cubicBezTo>
                    <a:lnTo>
                      <a:pt x="67952" y="53340"/>
                    </a:lnTo>
                    <a:cubicBezTo>
                      <a:pt x="50465" y="64770"/>
                      <a:pt x="48945" y="74676"/>
                      <a:pt x="63200" y="82868"/>
                    </a:cubicBezTo>
                    <a:close/>
                    <a:moveTo>
                      <a:pt x="229992" y="96869"/>
                    </a:moveTo>
                    <a:cubicBezTo>
                      <a:pt x="222761" y="92850"/>
                      <a:pt x="214407" y="91345"/>
                      <a:pt x="206232" y="92583"/>
                    </a:cubicBezTo>
                    <a:cubicBezTo>
                      <a:pt x="194982" y="94040"/>
                      <a:pt x="183883" y="96498"/>
                      <a:pt x="173064" y="99917"/>
                    </a:cubicBezTo>
                    <a:lnTo>
                      <a:pt x="220583" y="127254"/>
                    </a:lnTo>
                    <a:cubicBezTo>
                      <a:pt x="240541" y="114871"/>
                      <a:pt x="243677" y="104747"/>
                      <a:pt x="229992" y="9686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6" name="Google Shape;3188;p37">
              <a:extLst>
                <a:ext uri="{FF2B5EF4-FFF2-40B4-BE49-F238E27FC236}">
                  <a16:creationId xmlns:a16="http://schemas.microsoft.com/office/drawing/2014/main" id="{1047E64E-8ED8-41E6-A364-0F2621CC3A97}"/>
                </a:ext>
              </a:extLst>
            </p:cNvPr>
            <p:cNvGrpSpPr/>
            <p:nvPr/>
          </p:nvGrpSpPr>
          <p:grpSpPr>
            <a:xfrm>
              <a:off x="5533746" y="4396707"/>
              <a:ext cx="883852" cy="621030"/>
              <a:chOff x="7343371" y="5138832"/>
              <a:chExt cx="883852" cy="621030"/>
            </a:xfrm>
          </p:grpSpPr>
          <p:sp>
            <p:nvSpPr>
              <p:cNvPr id="311" name="Google Shape;3189;p37">
                <a:extLst>
                  <a:ext uri="{FF2B5EF4-FFF2-40B4-BE49-F238E27FC236}">
                    <a16:creationId xmlns:a16="http://schemas.microsoft.com/office/drawing/2014/main" id="{CF1884FC-947F-4281-BFF1-CDD62881F1FB}"/>
                  </a:ext>
                </a:extLst>
              </p:cNvPr>
              <p:cNvSpPr/>
              <p:nvPr/>
            </p:nvSpPr>
            <p:spPr>
              <a:xfrm>
                <a:off x="7343371" y="5248370"/>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90;p37">
                <a:extLst>
                  <a:ext uri="{FF2B5EF4-FFF2-40B4-BE49-F238E27FC236}">
                    <a16:creationId xmlns:a16="http://schemas.microsoft.com/office/drawing/2014/main" id="{26297525-8C81-48BA-87D2-2AECA46D6D08}"/>
                  </a:ext>
                </a:extLst>
              </p:cNvPr>
              <p:cNvSpPr/>
              <p:nvPr/>
            </p:nvSpPr>
            <p:spPr>
              <a:xfrm>
                <a:off x="7343561" y="5391531"/>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91;p37">
                <a:extLst>
                  <a:ext uri="{FF2B5EF4-FFF2-40B4-BE49-F238E27FC236}">
                    <a16:creationId xmlns:a16="http://schemas.microsoft.com/office/drawing/2014/main" id="{8077AF49-9B0D-45AE-AE5D-28F2149D1F58}"/>
                  </a:ext>
                </a:extLst>
              </p:cNvPr>
              <p:cNvSpPr/>
              <p:nvPr/>
            </p:nvSpPr>
            <p:spPr>
              <a:xfrm>
                <a:off x="8160792" y="5394578"/>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92;p37">
                <a:extLst>
                  <a:ext uri="{FF2B5EF4-FFF2-40B4-BE49-F238E27FC236}">
                    <a16:creationId xmlns:a16="http://schemas.microsoft.com/office/drawing/2014/main" id="{269CBBE3-0F19-40A2-986C-F45C06C1358B}"/>
                  </a:ext>
                </a:extLst>
              </p:cNvPr>
              <p:cNvSpPr/>
              <p:nvPr/>
            </p:nvSpPr>
            <p:spPr>
              <a:xfrm>
                <a:off x="7343371" y="5138832"/>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93;p37">
                <a:extLst>
                  <a:ext uri="{FF2B5EF4-FFF2-40B4-BE49-F238E27FC236}">
                    <a16:creationId xmlns:a16="http://schemas.microsoft.com/office/drawing/2014/main" id="{776FA6FC-B11F-4768-8244-4D8D812ADDF0}"/>
                  </a:ext>
                </a:extLst>
              </p:cNvPr>
              <p:cNvSpPr/>
              <p:nvPr/>
            </p:nvSpPr>
            <p:spPr>
              <a:xfrm>
                <a:off x="7469087" y="5208436"/>
                <a:ext cx="632615" cy="366117"/>
              </a:xfrm>
              <a:custGeom>
                <a:avLst/>
                <a:gdLst/>
                <a:ahLst/>
                <a:cxnLst/>
                <a:rect l="l" t="t" r="r" b="b"/>
                <a:pathLst>
                  <a:path w="632615" h="366117" extrusionOk="0">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94;p37">
                <a:extLst>
                  <a:ext uri="{FF2B5EF4-FFF2-40B4-BE49-F238E27FC236}">
                    <a16:creationId xmlns:a16="http://schemas.microsoft.com/office/drawing/2014/main" id="{29A9E547-E052-4D13-94A4-51AEC0496FF5}"/>
                  </a:ext>
                </a:extLst>
              </p:cNvPr>
              <p:cNvSpPr/>
              <p:nvPr/>
            </p:nvSpPr>
            <p:spPr>
              <a:xfrm>
                <a:off x="7469677" y="5230344"/>
                <a:ext cx="631526" cy="344209"/>
              </a:xfrm>
              <a:custGeom>
                <a:avLst/>
                <a:gdLst/>
                <a:ahLst/>
                <a:cxnLst/>
                <a:rect l="l" t="t" r="r" b="b"/>
                <a:pathLst>
                  <a:path w="631526" h="344209" extrusionOk="0">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870" y="129088"/>
                      <a:pt x="631526"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95;p37">
                <a:extLst>
                  <a:ext uri="{FF2B5EF4-FFF2-40B4-BE49-F238E27FC236}">
                    <a16:creationId xmlns:a16="http://schemas.microsoft.com/office/drawing/2014/main" id="{2D61C137-728B-4AE6-B40C-FA560272AC1C}"/>
                  </a:ext>
                </a:extLst>
              </p:cNvPr>
              <p:cNvSpPr/>
              <p:nvPr/>
            </p:nvSpPr>
            <p:spPr>
              <a:xfrm>
                <a:off x="7630861" y="5313140"/>
                <a:ext cx="295642" cy="184784"/>
              </a:xfrm>
              <a:custGeom>
                <a:avLst/>
                <a:gdLst/>
                <a:ahLst/>
                <a:cxnLst/>
                <a:rect l="l" t="t" r="r" b="b"/>
                <a:pathLst>
                  <a:path w="295642" h="184784" extrusionOk="0">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2"/>
                    </a:cubicBezTo>
                    <a:lnTo>
                      <a:pt x="131628" y="75629"/>
                    </a:lnTo>
                    <a:lnTo>
                      <a:pt x="141131" y="72485"/>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210"/>
                    </a:lnTo>
                    <a:cubicBezTo>
                      <a:pt x="127332" y="154086"/>
                      <a:pt x="132065" y="153705"/>
                      <a:pt x="136760" y="153067"/>
                    </a:cubicBezTo>
                    <a:cubicBezTo>
                      <a:pt x="143127" y="152305"/>
                      <a:pt x="150255" y="151162"/>
                      <a:pt x="158048" y="149447"/>
                    </a:cubicBezTo>
                    <a:cubicBezTo>
                      <a:pt x="165841" y="147733"/>
                      <a:pt x="174204" y="145542"/>
                      <a:pt x="182948" y="143065"/>
                    </a:cubicBezTo>
                    <a:cubicBezTo>
                      <a:pt x="191444" y="140522"/>
                      <a:pt x="199741" y="137341"/>
                      <a:pt x="207753" y="133540"/>
                    </a:cubicBezTo>
                    <a:lnTo>
                      <a:pt x="157193" y="104394"/>
                    </a:lnTo>
                    <a:lnTo>
                      <a:pt x="150635" y="106680"/>
                    </a:lnTo>
                    <a:lnTo>
                      <a:pt x="143697" y="108776"/>
                    </a:lnTo>
                    <a:cubicBezTo>
                      <a:pt x="130962" y="112967"/>
                      <a:pt x="119368" y="116205"/>
                      <a:pt x="108723" y="118301"/>
                    </a:cubicBezTo>
                    <a:cubicBezTo>
                      <a:pt x="98953" y="120577"/>
                      <a:pt x="88994" y="121911"/>
                      <a:pt x="78976" y="122301"/>
                    </a:cubicBezTo>
                    <a:cubicBezTo>
                      <a:pt x="70128" y="122663"/>
                      <a:pt x="61280" y="121825"/>
                      <a:pt x="52651" y="119825"/>
                    </a:cubicBezTo>
                    <a:cubicBezTo>
                      <a:pt x="44079" y="117891"/>
                      <a:pt x="35848" y="114671"/>
                      <a:pt x="28226" y="110300"/>
                    </a:cubicBezTo>
                    <a:cubicBezTo>
                      <a:pt x="19891" y="105947"/>
                      <a:pt x="12669" y="99717"/>
                      <a:pt x="7128" y="92107"/>
                    </a:cubicBezTo>
                    <a:cubicBezTo>
                      <a:pt x="3022" y="86420"/>
                      <a:pt x="1007" y="79486"/>
                      <a:pt x="1426" y="72485"/>
                    </a:cubicBezTo>
                    <a:cubicBezTo>
                      <a:pt x="2148" y="65189"/>
                      <a:pt x="5065" y="58274"/>
                      <a:pt x="9789" y="52673"/>
                    </a:cubicBezTo>
                    <a:cubicBezTo>
                      <a:pt x="15596" y="45291"/>
                      <a:pt x="22524" y="38862"/>
                      <a:pt x="30317" y="33623"/>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7060"/>
                    </a:moveTo>
                    <a:cubicBezTo>
                      <a:pt x="223101" y="93059"/>
                      <a:pt x="214719" y="91554"/>
                      <a:pt x="206517" y="92773"/>
                    </a:cubicBezTo>
                    <a:cubicBezTo>
                      <a:pt x="195265" y="94240"/>
                      <a:pt x="184174" y="96698"/>
                      <a:pt x="173349" y="100108"/>
                    </a:cubicBezTo>
                    <a:lnTo>
                      <a:pt x="220868" y="127445"/>
                    </a:lnTo>
                    <a:cubicBezTo>
                      <a:pt x="240892" y="114871"/>
                      <a:pt x="244057" y="104747"/>
                      <a:pt x="23037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96;p37">
                <a:extLst>
                  <a:ext uri="{FF2B5EF4-FFF2-40B4-BE49-F238E27FC236}">
                    <a16:creationId xmlns:a16="http://schemas.microsoft.com/office/drawing/2014/main" id="{C36F3197-2D6B-48D7-B657-03B95D6E9263}"/>
                  </a:ext>
                </a:extLst>
              </p:cNvPr>
              <p:cNvSpPr/>
              <p:nvPr/>
            </p:nvSpPr>
            <p:spPr>
              <a:xfrm>
                <a:off x="7753460" y="5450109"/>
                <a:ext cx="19007" cy="25526"/>
              </a:xfrm>
              <a:custGeom>
                <a:avLst/>
                <a:gdLst/>
                <a:ahLst/>
                <a:cxnLst/>
                <a:rect l="l" t="t" r="r" b="b"/>
                <a:pathLst>
                  <a:path w="19007" h="25526" extrusionOk="0">
                    <a:moveTo>
                      <a:pt x="0" y="17240"/>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7;p37">
                <a:extLst>
                  <a:ext uri="{FF2B5EF4-FFF2-40B4-BE49-F238E27FC236}">
                    <a16:creationId xmlns:a16="http://schemas.microsoft.com/office/drawing/2014/main" id="{A4ADA550-3063-4BE4-8D76-9E520F7C6D6C}"/>
                  </a:ext>
                </a:extLst>
              </p:cNvPr>
              <p:cNvSpPr/>
              <p:nvPr/>
            </p:nvSpPr>
            <p:spPr>
              <a:xfrm>
                <a:off x="7880525" y="5461158"/>
                <a:ext cx="42101" cy="19811"/>
              </a:xfrm>
              <a:custGeom>
                <a:avLst/>
                <a:gdLst/>
                <a:ahLst/>
                <a:cxnLst/>
                <a:rect l="l" t="t" r="r" b="b"/>
                <a:pathLst>
                  <a:path w="42101" h="19811" extrusionOk="0">
                    <a:moveTo>
                      <a:pt x="42102" y="17240"/>
                    </a:moveTo>
                    <a:lnTo>
                      <a:pt x="42102" y="0"/>
                    </a:lnTo>
                    <a:lnTo>
                      <a:pt x="0" y="3238"/>
                    </a:lnTo>
                    <a:lnTo>
                      <a:pt x="24140" y="19812"/>
                    </a:lnTo>
                    <a:lnTo>
                      <a:pt x="42102"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198;p37">
                <a:extLst>
                  <a:ext uri="{FF2B5EF4-FFF2-40B4-BE49-F238E27FC236}">
                    <a16:creationId xmlns:a16="http://schemas.microsoft.com/office/drawing/2014/main" id="{7EE235E3-DEA0-4689-A61C-A5523BF8BA39}"/>
                  </a:ext>
                </a:extLst>
              </p:cNvPr>
              <p:cNvSpPr/>
              <p:nvPr/>
            </p:nvSpPr>
            <p:spPr>
              <a:xfrm>
                <a:off x="7894686" y="5398008"/>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199;p37">
                <a:extLst>
                  <a:ext uri="{FF2B5EF4-FFF2-40B4-BE49-F238E27FC236}">
                    <a16:creationId xmlns:a16="http://schemas.microsoft.com/office/drawing/2014/main" id="{FD34E1CE-2FCB-4CF6-AB2C-83A34153997F}"/>
                  </a:ext>
                </a:extLst>
              </p:cNvPr>
              <p:cNvSpPr/>
              <p:nvPr/>
            </p:nvSpPr>
            <p:spPr>
              <a:xfrm>
                <a:off x="7795847" y="5404389"/>
                <a:ext cx="47328" cy="33051"/>
              </a:xfrm>
              <a:custGeom>
                <a:avLst/>
                <a:gdLst/>
                <a:ahLst/>
                <a:cxnLst/>
                <a:rect l="l" t="t" r="r" b="b"/>
                <a:pathLst>
                  <a:path w="47328" h="33051" extrusionOk="0">
                    <a:moveTo>
                      <a:pt x="0" y="10001"/>
                    </a:moveTo>
                    <a:lnTo>
                      <a:pt x="10454" y="0"/>
                    </a:lnTo>
                    <a:lnTo>
                      <a:pt x="47329" y="25527"/>
                    </a:lnTo>
                    <a:lnTo>
                      <a:pt x="45048" y="33051"/>
                    </a:lnTo>
                    <a:cubicBezTo>
                      <a:pt x="45048" y="33051"/>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00;p37">
                <a:extLst>
                  <a:ext uri="{FF2B5EF4-FFF2-40B4-BE49-F238E27FC236}">
                    <a16:creationId xmlns:a16="http://schemas.microsoft.com/office/drawing/2014/main" id="{67FACE4A-7734-4E5F-85A8-2C7F1974B6C4}"/>
                  </a:ext>
                </a:extLst>
              </p:cNvPr>
              <p:cNvSpPr/>
              <p:nvPr/>
            </p:nvSpPr>
            <p:spPr>
              <a:xfrm>
                <a:off x="7699193" y="5349240"/>
                <a:ext cx="58543" cy="38861"/>
              </a:xfrm>
              <a:custGeom>
                <a:avLst/>
                <a:gdLst/>
                <a:ahLst/>
                <a:cxnLst/>
                <a:rect l="l" t="t" r="r" b="b"/>
                <a:pathLst>
                  <a:path w="58543" h="38861" extrusionOk="0">
                    <a:moveTo>
                      <a:pt x="0" y="11049"/>
                    </a:moveTo>
                    <a:lnTo>
                      <a:pt x="49040" y="38862"/>
                    </a:lnTo>
                    <a:lnTo>
                      <a:pt x="58543" y="31623"/>
                    </a:lnTo>
                    <a:cubicBezTo>
                      <a:pt x="58543" y="31623"/>
                      <a:pt x="52461" y="24574"/>
                      <a:pt x="51986" y="23908"/>
                    </a:cubicBezTo>
                    <a:cubicBezTo>
                      <a:pt x="47614" y="18821"/>
                      <a:pt x="42444" y="14478"/>
                      <a:pt x="36684"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01;p37">
                <a:extLst>
                  <a:ext uri="{FF2B5EF4-FFF2-40B4-BE49-F238E27FC236}">
                    <a16:creationId xmlns:a16="http://schemas.microsoft.com/office/drawing/2014/main" id="{C4EDB8CF-C03B-40A5-BF3F-2F5F7397958D}"/>
                  </a:ext>
                </a:extLst>
              </p:cNvPr>
              <p:cNvSpPr/>
              <p:nvPr/>
            </p:nvSpPr>
            <p:spPr>
              <a:xfrm>
                <a:off x="7753460" y="5318093"/>
                <a:ext cx="27275" cy="24479"/>
              </a:xfrm>
              <a:custGeom>
                <a:avLst/>
                <a:gdLst/>
                <a:ahLst/>
                <a:cxnLst/>
                <a:rect l="l" t="t" r="r" b="b"/>
                <a:pathLst>
                  <a:path w="27275" h="24479" extrusionOk="0">
                    <a:moveTo>
                      <a:pt x="27276" y="24479"/>
                    </a:moveTo>
                    <a:lnTo>
                      <a:pt x="27276" y="7334"/>
                    </a:lnTo>
                    <a:lnTo>
                      <a:pt x="4752" y="0"/>
                    </a:lnTo>
                    <a:lnTo>
                      <a:pt x="0" y="13430"/>
                    </a:lnTo>
                    <a:lnTo>
                      <a:pt x="1140" y="19622"/>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02;p37">
                <a:extLst>
                  <a:ext uri="{FF2B5EF4-FFF2-40B4-BE49-F238E27FC236}">
                    <a16:creationId xmlns:a16="http://schemas.microsoft.com/office/drawing/2014/main" id="{D651DF30-1C4E-4B44-9697-2A2315B1133A}"/>
                  </a:ext>
                </a:extLst>
              </p:cNvPr>
              <p:cNvSpPr/>
              <p:nvPr/>
            </p:nvSpPr>
            <p:spPr>
              <a:xfrm>
                <a:off x="7631241" y="5313044"/>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03;p37">
                <a:extLst>
                  <a:ext uri="{FF2B5EF4-FFF2-40B4-BE49-F238E27FC236}">
                    <a16:creationId xmlns:a16="http://schemas.microsoft.com/office/drawing/2014/main" id="{7FA156BC-C5BE-4DEB-AFC2-4A7C893FEC04}"/>
                  </a:ext>
                </a:extLst>
              </p:cNvPr>
              <p:cNvSpPr/>
              <p:nvPr/>
            </p:nvSpPr>
            <p:spPr>
              <a:xfrm>
                <a:off x="7632192" y="5370575"/>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04;p37">
                <a:extLst>
                  <a:ext uri="{FF2B5EF4-FFF2-40B4-BE49-F238E27FC236}">
                    <a16:creationId xmlns:a16="http://schemas.microsoft.com/office/drawing/2014/main" id="{A28B4A64-B530-45DC-97AB-0BDC0761A525}"/>
                  </a:ext>
                </a:extLst>
              </p:cNvPr>
              <p:cNvSpPr/>
              <p:nvPr/>
            </p:nvSpPr>
            <p:spPr>
              <a:xfrm>
                <a:off x="7630861" y="5295995"/>
                <a:ext cx="295637" cy="184880"/>
              </a:xfrm>
              <a:custGeom>
                <a:avLst/>
                <a:gdLst/>
                <a:ahLst/>
                <a:cxnLst/>
                <a:rect l="l" t="t" r="r" b="b"/>
                <a:pathLst>
                  <a:path w="295637" h="184880" extrusionOk="0">
                    <a:moveTo>
                      <a:pt x="149875" y="29432"/>
                    </a:moveTo>
                    <a:cubicBezTo>
                      <a:pt x="145988" y="29423"/>
                      <a:pt x="142110" y="29737"/>
                      <a:pt x="138280" y="30385"/>
                    </a:cubicBezTo>
                    <a:cubicBezTo>
                      <a:pt x="133053" y="31051"/>
                      <a:pt x="127256" y="32099"/>
                      <a:pt x="120793" y="33528"/>
                    </a:cubicBezTo>
                    <a:cubicBezTo>
                      <a:pt x="114331" y="34957"/>
                      <a:pt x="107583" y="36576"/>
                      <a:pt x="100645" y="38671"/>
                    </a:cubicBezTo>
                    <a:cubicBezTo>
                      <a:pt x="93897" y="40729"/>
                      <a:pt x="87292" y="43243"/>
                      <a:pt x="80877" y="46196"/>
                    </a:cubicBezTo>
                    <a:lnTo>
                      <a:pt x="131628" y="75629"/>
                    </a:lnTo>
                    <a:lnTo>
                      <a:pt x="141131" y="72390"/>
                    </a:lnTo>
                    <a:cubicBezTo>
                      <a:pt x="154056" y="68104"/>
                      <a:pt x="166221" y="64484"/>
                      <a:pt x="177721" y="61436"/>
                    </a:cubicBezTo>
                    <a:cubicBezTo>
                      <a:pt x="188489" y="58588"/>
                      <a:pt x="199494" y="56779"/>
                      <a:pt x="210604" y="56007"/>
                    </a:cubicBezTo>
                    <a:cubicBezTo>
                      <a:pt x="220726" y="55369"/>
                      <a:pt x="230875" y="56036"/>
                      <a:pt x="240826" y="58007"/>
                    </a:cubicBezTo>
                    <a:cubicBezTo>
                      <a:pt x="251033" y="60217"/>
                      <a:pt x="260812" y="64037"/>
                      <a:pt x="269813" y="69342"/>
                    </a:cubicBezTo>
                    <a:cubicBezTo>
                      <a:pt x="278584" y="73743"/>
                      <a:pt x="286112" y="80296"/>
                      <a:pt x="291671" y="88392"/>
                    </a:cubicBezTo>
                    <a:cubicBezTo>
                      <a:pt x="295397" y="94278"/>
                      <a:pt x="296556" y="101432"/>
                      <a:pt x="294902" y="108204"/>
                    </a:cubicBezTo>
                    <a:cubicBezTo>
                      <a:pt x="292793" y="115700"/>
                      <a:pt x="288687" y="122482"/>
                      <a:pt x="283023" y="127825"/>
                    </a:cubicBezTo>
                    <a:cubicBezTo>
                      <a:pt x="276076" y="134883"/>
                      <a:pt x="268282" y="141056"/>
                      <a:pt x="259833" y="146209"/>
                    </a:cubicBezTo>
                    <a:lnTo>
                      <a:pt x="292146" y="165259"/>
                    </a:lnTo>
                    <a:lnTo>
                      <a:pt x="274469" y="175546"/>
                    </a:lnTo>
                    <a:lnTo>
                      <a:pt x="241871" y="156496"/>
                    </a:lnTo>
                    <a:cubicBezTo>
                      <a:pt x="226371" y="164239"/>
                      <a:pt x="210138" y="170402"/>
                      <a:pt x="193402" y="174879"/>
                    </a:cubicBezTo>
                    <a:cubicBezTo>
                      <a:pt x="175915" y="179718"/>
                      <a:pt x="158048" y="183061"/>
                      <a:pt x="139991" y="184880"/>
                    </a:cubicBezTo>
                    <a:lnTo>
                      <a:pt x="122979" y="154305"/>
                    </a:lnTo>
                    <a:cubicBezTo>
                      <a:pt x="126115" y="154305"/>
                      <a:pt x="130772" y="154305"/>
                      <a:pt x="137140" y="153257"/>
                    </a:cubicBezTo>
                    <a:cubicBezTo>
                      <a:pt x="143507" y="152209"/>
                      <a:pt x="150635" y="151257"/>
                      <a:pt x="158428" y="149542"/>
                    </a:cubicBezTo>
                    <a:cubicBezTo>
                      <a:pt x="166221" y="147828"/>
                      <a:pt x="174585" y="145732"/>
                      <a:pt x="183328" y="143161"/>
                    </a:cubicBezTo>
                    <a:cubicBezTo>
                      <a:pt x="191824" y="140618"/>
                      <a:pt x="200121" y="137436"/>
                      <a:pt x="208133" y="133636"/>
                    </a:cubicBezTo>
                    <a:lnTo>
                      <a:pt x="157193" y="104680"/>
                    </a:lnTo>
                    <a:lnTo>
                      <a:pt x="150635" y="106966"/>
                    </a:lnTo>
                    <a:lnTo>
                      <a:pt x="143697" y="109156"/>
                    </a:lnTo>
                    <a:cubicBezTo>
                      <a:pt x="130962" y="113347"/>
                      <a:pt x="119368" y="116586"/>
                      <a:pt x="108723" y="118681"/>
                    </a:cubicBezTo>
                    <a:cubicBezTo>
                      <a:pt x="98953" y="120958"/>
                      <a:pt x="88994" y="122291"/>
                      <a:pt x="78976" y="122682"/>
                    </a:cubicBezTo>
                    <a:cubicBezTo>
                      <a:pt x="70128" y="122996"/>
                      <a:pt x="61280" y="122168"/>
                      <a:pt x="52651" y="120205"/>
                    </a:cubicBezTo>
                    <a:cubicBezTo>
                      <a:pt x="44098" y="118224"/>
                      <a:pt x="35867" y="115014"/>
                      <a:pt x="28226" y="110680"/>
                    </a:cubicBezTo>
                    <a:cubicBezTo>
                      <a:pt x="19910" y="106299"/>
                      <a:pt x="12697" y="100079"/>
                      <a:pt x="7128" y="92488"/>
                    </a:cubicBezTo>
                    <a:cubicBezTo>
                      <a:pt x="3032" y="86801"/>
                      <a:pt x="1017" y="79867"/>
                      <a:pt x="1426" y="72866"/>
                    </a:cubicBezTo>
                    <a:cubicBezTo>
                      <a:pt x="2148" y="65570"/>
                      <a:pt x="5065" y="58655"/>
                      <a:pt x="9789" y="53054"/>
                    </a:cubicBezTo>
                    <a:cubicBezTo>
                      <a:pt x="15567" y="45644"/>
                      <a:pt x="22505" y="39214"/>
                      <a:pt x="30317" y="34004"/>
                    </a:cubicBezTo>
                    <a:lnTo>
                      <a:pt x="0" y="17050"/>
                    </a:lnTo>
                    <a:lnTo>
                      <a:pt x="17582" y="6763"/>
                    </a:lnTo>
                    <a:lnTo>
                      <a:pt x="47234" y="24003"/>
                    </a:lnTo>
                    <a:cubicBezTo>
                      <a:pt x="61157" y="17088"/>
                      <a:pt x="75783" y="11687"/>
                      <a:pt x="90856" y="7906"/>
                    </a:cubicBezTo>
                    <a:cubicBezTo>
                      <a:pt x="105197" y="4286"/>
                      <a:pt x="119776" y="1638"/>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485"/>
                      <a:pt x="63485" y="82772"/>
                    </a:cubicBezTo>
                    <a:close/>
                    <a:moveTo>
                      <a:pt x="230372" y="96679"/>
                    </a:moveTo>
                    <a:cubicBezTo>
                      <a:pt x="223092" y="92716"/>
                      <a:pt x="214710" y="91240"/>
                      <a:pt x="206517" y="92488"/>
                    </a:cubicBezTo>
                    <a:cubicBezTo>
                      <a:pt x="195265" y="93954"/>
                      <a:pt x="184174" y="96412"/>
                      <a:pt x="173349" y="99822"/>
                    </a:cubicBezTo>
                    <a:lnTo>
                      <a:pt x="220868" y="127159"/>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7" name="Google Shape;3205;p37">
              <a:extLst>
                <a:ext uri="{FF2B5EF4-FFF2-40B4-BE49-F238E27FC236}">
                  <a16:creationId xmlns:a16="http://schemas.microsoft.com/office/drawing/2014/main" id="{A1DCC4AF-903F-464C-A0E0-7758EDD06E84}"/>
                </a:ext>
              </a:extLst>
            </p:cNvPr>
            <p:cNvGrpSpPr/>
            <p:nvPr/>
          </p:nvGrpSpPr>
          <p:grpSpPr>
            <a:xfrm>
              <a:off x="5533746" y="4253261"/>
              <a:ext cx="883852" cy="621029"/>
              <a:chOff x="7343371" y="4995386"/>
              <a:chExt cx="883852" cy="621029"/>
            </a:xfrm>
          </p:grpSpPr>
          <p:sp>
            <p:nvSpPr>
              <p:cNvPr id="295" name="Google Shape;3206;p37">
                <a:extLst>
                  <a:ext uri="{FF2B5EF4-FFF2-40B4-BE49-F238E27FC236}">
                    <a16:creationId xmlns:a16="http://schemas.microsoft.com/office/drawing/2014/main" id="{C2BC86B1-9579-4ACA-B851-84548151D4F5}"/>
                  </a:ext>
                </a:extLst>
              </p:cNvPr>
              <p:cNvSpPr/>
              <p:nvPr/>
            </p:nvSpPr>
            <p:spPr>
              <a:xfrm>
                <a:off x="7343371" y="5104923"/>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3207;p37">
                <a:extLst>
                  <a:ext uri="{FF2B5EF4-FFF2-40B4-BE49-F238E27FC236}">
                    <a16:creationId xmlns:a16="http://schemas.microsoft.com/office/drawing/2014/main" id="{1292CD11-F343-414B-953C-16EC711C1C17}"/>
                  </a:ext>
                </a:extLst>
              </p:cNvPr>
              <p:cNvSpPr/>
              <p:nvPr/>
            </p:nvSpPr>
            <p:spPr>
              <a:xfrm>
                <a:off x="7343561" y="5248084"/>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3208;p37">
                <a:extLst>
                  <a:ext uri="{FF2B5EF4-FFF2-40B4-BE49-F238E27FC236}">
                    <a16:creationId xmlns:a16="http://schemas.microsoft.com/office/drawing/2014/main" id="{47D63190-34B3-4DB6-933F-14B2A806F087}"/>
                  </a:ext>
                </a:extLst>
              </p:cNvPr>
              <p:cNvSpPr/>
              <p:nvPr/>
            </p:nvSpPr>
            <p:spPr>
              <a:xfrm>
                <a:off x="8160792" y="5251132"/>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3209;p37">
                <a:extLst>
                  <a:ext uri="{FF2B5EF4-FFF2-40B4-BE49-F238E27FC236}">
                    <a16:creationId xmlns:a16="http://schemas.microsoft.com/office/drawing/2014/main" id="{841C1BAF-95B2-47BB-823C-5EEBCD80C039}"/>
                  </a:ext>
                </a:extLst>
              </p:cNvPr>
              <p:cNvSpPr/>
              <p:nvPr/>
            </p:nvSpPr>
            <p:spPr>
              <a:xfrm>
                <a:off x="7343371" y="4995386"/>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3210;p37">
                <a:extLst>
                  <a:ext uri="{FF2B5EF4-FFF2-40B4-BE49-F238E27FC236}">
                    <a16:creationId xmlns:a16="http://schemas.microsoft.com/office/drawing/2014/main" id="{6A276538-0AB6-417A-B6B2-3B85D1B84649}"/>
                  </a:ext>
                </a:extLst>
              </p:cNvPr>
              <p:cNvSpPr/>
              <p:nvPr/>
            </p:nvSpPr>
            <p:spPr>
              <a:xfrm>
                <a:off x="7469087" y="5064990"/>
                <a:ext cx="632615" cy="366117"/>
              </a:xfrm>
              <a:custGeom>
                <a:avLst/>
                <a:gdLst/>
                <a:ahLst/>
                <a:cxnLst/>
                <a:rect l="l" t="t" r="r" b="b"/>
                <a:pathLst>
                  <a:path w="632615" h="366117" extrusionOk="0">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211;p37">
                <a:extLst>
                  <a:ext uri="{FF2B5EF4-FFF2-40B4-BE49-F238E27FC236}">
                    <a16:creationId xmlns:a16="http://schemas.microsoft.com/office/drawing/2014/main" id="{55CF826F-51BF-4363-BDB4-812BF66251A4}"/>
                  </a:ext>
                </a:extLst>
              </p:cNvPr>
              <p:cNvSpPr/>
              <p:nvPr/>
            </p:nvSpPr>
            <p:spPr>
              <a:xfrm>
                <a:off x="7469677" y="5086897"/>
                <a:ext cx="631526" cy="344209"/>
              </a:xfrm>
              <a:custGeom>
                <a:avLst/>
                <a:gdLst/>
                <a:ahLst/>
                <a:cxnLst/>
                <a:rect l="l" t="t" r="r" b="b"/>
                <a:pathLst>
                  <a:path w="631526" h="344209" extrusionOk="0">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7"/>
                      <a:pt x="35069" y="86416"/>
                      <a:pt x="91997" y="53650"/>
                    </a:cubicBezTo>
                    <a:cubicBezTo>
                      <a:pt x="215546" y="-17883"/>
                      <a:pt x="415886" y="-17883"/>
                      <a:pt x="539435" y="53650"/>
                    </a:cubicBezTo>
                    <a:cubicBezTo>
                      <a:pt x="596363" y="86701"/>
                      <a:pt x="626870" y="129087"/>
                      <a:pt x="631526"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3212;p37">
                <a:extLst>
                  <a:ext uri="{FF2B5EF4-FFF2-40B4-BE49-F238E27FC236}">
                    <a16:creationId xmlns:a16="http://schemas.microsoft.com/office/drawing/2014/main" id="{C85973D5-7D40-4A57-8BBE-DB5656CA4F5F}"/>
                  </a:ext>
                </a:extLst>
              </p:cNvPr>
              <p:cNvSpPr/>
              <p:nvPr/>
            </p:nvSpPr>
            <p:spPr>
              <a:xfrm>
                <a:off x="7630861" y="5169693"/>
                <a:ext cx="295642" cy="184784"/>
              </a:xfrm>
              <a:custGeom>
                <a:avLst/>
                <a:gdLst/>
                <a:ahLst/>
                <a:cxnLst/>
                <a:rect l="l" t="t" r="r" b="b"/>
                <a:pathLst>
                  <a:path w="295642" h="184784" extrusionOk="0">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1"/>
                    </a:cubicBezTo>
                    <a:lnTo>
                      <a:pt x="131628" y="75629"/>
                    </a:lnTo>
                    <a:lnTo>
                      <a:pt x="141131" y="72390"/>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781"/>
                    </a:lnTo>
                    <a:cubicBezTo>
                      <a:pt x="127332" y="154657"/>
                      <a:pt x="132065" y="154276"/>
                      <a:pt x="136760" y="153638"/>
                    </a:cubicBezTo>
                    <a:cubicBezTo>
                      <a:pt x="143127" y="152876"/>
                      <a:pt x="150255" y="151638"/>
                      <a:pt x="158048" y="150019"/>
                    </a:cubicBezTo>
                    <a:cubicBezTo>
                      <a:pt x="165841" y="148399"/>
                      <a:pt x="174204" y="146113"/>
                      <a:pt x="182948" y="143637"/>
                    </a:cubicBezTo>
                    <a:cubicBezTo>
                      <a:pt x="191425" y="141056"/>
                      <a:pt x="199722" y="137865"/>
                      <a:pt x="207753" y="134112"/>
                    </a:cubicBezTo>
                    <a:lnTo>
                      <a:pt x="157193" y="104965"/>
                    </a:lnTo>
                    <a:lnTo>
                      <a:pt x="150635" y="107252"/>
                    </a:lnTo>
                    <a:lnTo>
                      <a:pt x="143697" y="109347"/>
                    </a:lnTo>
                    <a:cubicBezTo>
                      <a:pt x="130962" y="113538"/>
                      <a:pt x="119368" y="116777"/>
                      <a:pt x="108723" y="118872"/>
                    </a:cubicBezTo>
                    <a:cubicBezTo>
                      <a:pt x="98953" y="121148"/>
                      <a:pt x="88994" y="122482"/>
                      <a:pt x="78976" y="122872"/>
                    </a:cubicBezTo>
                    <a:cubicBezTo>
                      <a:pt x="70128" y="123234"/>
                      <a:pt x="61280" y="122396"/>
                      <a:pt x="52651" y="120396"/>
                    </a:cubicBezTo>
                    <a:cubicBezTo>
                      <a:pt x="44079" y="118463"/>
                      <a:pt x="35848" y="115243"/>
                      <a:pt x="28226" y="110871"/>
                    </a:cubicBezTo>
                    <a:cubicBezTo>
                      <a:pt x="19891" y="106518"/>
                      <a:pt x="12669" y="100289"/>
                      <a:pt x="7128" y="92678"/>
                    </a:cubicBezTo>
                    <a:cubicBezTo>
                      <a:pt x="3022" y="86992"/>
                      <a:pt x="1007" y="80058"/>
                      <a:pt x="1426" y="73057"/>
                    </a:cubicBezTo>
                    <a:cubicBezTo>
                      <a:pt x="2148" y="65761"/>
                      <a:pt x="5065" y="58846"/>
                      <a:pt x="9789" y="53245"/>
                    </a:cubicBezTo>
                    <a:cubicBezTo>
                      <a:pt x="15596" y="45863"/>
                      <a:pt x="22524" y="39434"/>
                      <a:pt x="30317" y="34195"/>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6774"/>
                    </a:moveTo>
                    <a:cubicBezTo>
                      <a:pt x="223101" y="92773"/>
                      <a:pt x="214719" y="91269"/>
                      <a:pt x="206517" y="92488"/>
                    </a:cubicBezTo>
                    <a:cubicBezTo>
                      <a:pt x="195265" y="93955"/>
                      <a:pt x="184174" y="96412"/>
                      <a:pt x="173349" y="99822"/>
                    </a:cubicBezTo>
                    <a:lnTo>
                      <a:pt x="220868" y="127159"/>
                    </a:lnTo>
                    <a:cubicBezTo>
                      <a:pt x="240892" y="114776"/>
                      <a:pt x="244057" y="104651"/>
                      <a:pt x="23037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213;p37">
                <a:extLst>
                  <a:ext uri="{FF2B5EF4-FFF2-40B4-BE49-F238E27FC236}">
                    <a16:creationId xmlns:a16="http://schemas.microsoft.com/office/drawing/2014/main" id="{F4A15001-27E7-4D54-B063-C156AC0D132F}"/>
                  </a:ext>
                </a:extLst>
              </p:cNvPr>
              <p:cNvSpPr/>
              <p:nvPr/>
            </p:nvSpPr>
            <p:spPr>
              <a:xfrm>
                <a:off x="7753460" y="5307234"/>
                <a:ext cx="19007" cy="25526"/>
              </a:xfrm>
              <a:custGeom>
                <a:avLst/>
                <a:gdLst/>
                <a:ahLst/>
                <a:cxnLst/>
                <a:rect l="l" t="t" r="r" b="b"/>
                <a:pathLst>
                  <a:path w="19007" h="25526" extrusionOk="0">
                    <a:moveTo>
                      <a:pt x="0" y="17240"/>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214;p37">
                <a:extLst>
                  <a:ext uri="{FF2B5EF4-FFF2-40B4-BE49-F238E27FC236}">
                    <a16:creationId xmlns:a16="http://schemas.microsoft.com/office/drawing/2014/main" id="{F74F0470-B8F0-489F-BF82-8C5004A53D29}"/>
                  </a:ext>
                </a:extLst>
              </p:cNvPr>
              <p:cNvSpPr/>
              <p:nvPr/>
            </p:nvSpPr>
            <p:spPr>
              <a:xfrm>
                <a:off x="7880525" y="5317712"/>
                <a:ext cx="42101" cy="19716"/>
              </a:xfrm>
              <a:custGeom>
                <a:avLst/>
                <a:gdLst/>
                <a:ahLst/>
                <a:cxnLst/>
                <a:rect l="l" t="t" r="r" b="b"/>
                <a:pathLst>
                  <a:path w="42101" h="19716" extrusionOk="0">
                    <a:moveTo>
                      <a:pt x="42102" y="17240"/>
                    </a:moveTo>
                    <a:lnTo>
                      <a:pt x="42102" y="0"/>
                    </a:lnTo>
                    <a:lnTo>
                      <a:pt x="0" y="3238"/>
                    </a:lnTo>
                    <a:lnTo>
                      <a:pt x="24140" y="19717"/>
                    </a:lnTo>
                    <a:lnTo>
                      <a:pt x="42102"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215;p37">
                <a:extLst>
                  <a:ext uri="{FF2B5EF4-FFF2-40B4-BE49-F238E27FC236}">
                    <a16:creationId xmlns:a16="http://schemas.microsoft.com/office/drawing/2014/main" id="{CCFB57AB-F958-4A8C-9844-5D2EC037C631}"/>
                  </a:ext>
                </a:extLst>
              </p:cNvPr>
              <p:cNvSpPr/>
              <p:nvPr/>
            </p:nvSpPr>
            <p:spPr>
              <a:xfrm>
                <a:off x="7894686" y="5254561"/>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216;p37">
                <a:extLst>
                  <a:ext uri="{FF2B5EF4-FFF2-40B4-BE49-F238E27FC236}">
                    <a16:creationId xmlns:a16="http://schemas.microsoft.com/office/drawing/2014/main" id="{245BB5D1-2C99-4E5A-AE42-60612DF052D1}"/>
                  </a:ext>
                </a:extLst>
              </p:cNvPr>
              <p:cNvSpPr/>
              <p:nvPr/>
            </p:nvSpPr>
            <p:spPr>
              <a:xfrm>
                <a:off x="7795847" y="526094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217;p37">
                <a:extLst>
                  <a:ext uri="{FF2B5EF4-FFF2-40B4-BE49-F238E27FC236}">
                    <a16:creationId xmlns:a16="http://schemas.microsoft.com/office/drawing/2014/main" id="{EF1579C9-9B9D-454D-8697-677AD8E333A9}"/>
                  </a:ext>
                </a:extLst>
              </p:cNvPr>
              <p:cNvSpPr/>
              <p:nvPr/>
            </p:nvSpPr>
            <p:spPr>
              <a:xfrm>
                <a:off x="7699193" y="5205793"/>
                <a:ext cx="58543" cy="38861"/>
              </a:xfrm>
              <a:custGeom>
                <a:avLst/>
                <a:gdLst/>
                <a:ahLst/>
                <a:cxnLst/>
                <a:rect l="l" t="t" r="r" b="b"/>
                <a:pathLst>
                  <a:path w="58543" h="38861" extrusionOk="0">
                    <a:moveTo>
                      <a:pt x="0" y="11049"/>
                    </a:moveTo>
                    <a:lnTo>
                      <a:pt x="49040" y="38862"/>
                    </a:lnTo>
                    <a:lnTo>
                      <a:pt x="58543" y="31623"/>
                    </a:lnTo>
                    <a:cubicBezTo>
                      <a:pt x="58543" y="31623"/>
                      <a:pt x="52461" y="24574"/>
                      <a:pt x="51986" y="23813"/>
                    </a:cubicBezTo>
                    <a:cubicBezTo>
                      <a:pt x="47585" y="18783"/>
                      <a:pt x="42425" y="14478"/>
                      <a:pt x="36684"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218;p37">
                <a:extLst>
                  <a:ext uri="{FF2B5EF4-FFF2-40B4-BE49-F238E27FC236}">
                    <a16:creationId xmlns:a16="http://schemas.microsoft.com/office/drawing/2014/main" id="{374ADA13-F02B-4828-BA02-6D37516CDEE2}"/>
                  </a:ext>
                </a:extLst>
              </p:cNvPr>
              <p:cNvSpPr/>
              <p:nvPr/>
            </p:nvSpPr>
            <p:spPr>
              <a:xfrm>
                <a:off x="7753460" y="5174646"/>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219;p37">
                <a:extLst>
                  <a:ext uri="{FF2B5EF4-FFF2-40B4-BE49-F238E27FC236}">
                    <a16:creationId xmlns:a16="http://schemas.microsoft.com/office/drawing/2014/main" id="{C5B9FD62-3802-4EAB-8466-5CEBC6A236BA}"/>
                  </a:ext>
                </a:extLst>
              </p:cNvPr>
              <p:cNvSpPr/>
              <p:nvPr/>
            </p:nvSpPr>
            <p:spPr>
              <a:xfrm>
                <a:off x="7631241" y="5169598"/>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220;p37">
                <a:extLst>
                  <a:ext uri="{FF2B5EF4-FFF2-40B4-BE49-F238E27FC236}">
                    <a16:creationId xmlns:a16="http://schemas.microsoft.com/office/drawing/2014/main" id="{404B3551-4731-4E3C-9F2B-56B6E6BDAF7C}"/>
                  </a:ext>
                </a:extLst>
              </p:cNvPr>
              <p:cNvSpPr/>
              <p:nvPr/>
            </p:nvSpPr>
            <p:spPr>
              <a:xfrm>
                <a:off x="7632192" y="5227129"/>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221;p37">
                <a:extLst>
                  <a:ext uri="{FF2B5EF4-FFF2-40B4-BE49-F238E27FC236}">
                    <a16:creationId xmlns:a16="http://schemas.microsoft.com/office/drawing/2014/main" id="{BE3AD8EE-FD10-486D-B08F-6AB864F07F6A}"/>
                  </a:ext>
                </a:extLst>
              </p:cNvPr>
              <p:cNvSpPr/>
              <p:nvPr/>
            </p:nvSpPr>
            <p:spPr>
              <a:xfrm>
                <a:off x="7630861" y="5152548"/>
                <a:ext cx="295637" cy="184403"/>
              </a:xfrm>
              <a:custGeom>
                <a:avLst/>
                <a:gdLst/>
                <a:ahLst/>
                <a:cxnLst/>
                <a:rect l="l" t="t" r="r" b="b"/>
                <a:pathLst>
                  <a:path w="295637" h="184403" extrusionOk="0">
                    <a:moveTo>
                      <a:pt x="149875" y="29051"/>
                    </a:moveTo>
                    <a:cubicBezTo>
                      <a:pt x="145988" y="29042"/>
                      <a:pt x="142110" y="29356"/>
                      <a:pt x="138280" y="30004"/>
                    </a:cubicBezTo>
                    <a:cubicBezTo>
                      <a:pt x="133053" y="30671"/>
                      <a:pt x="127256" y="31718"/>
                      <a:pt x="120793" y="33147"/>
                    </a:cubicBezTo>
                    <a:cubicBezTo>
                      <a:pt x="114331" y="34576"/>
                      <a:pt x="107583" y="36195"/>
                      <a:pt x="100645" y="38290"/>
                    </a:cubicBezTo>
                    <a:cubicBezTo>
                      <a:pt x="93878" y="40310"/>
                      <a:pt x="87273" y="42824"/>
                      <a:pt x="80877" y="45815"/>
                    </a:cubicBezTo>
                    <a:lnTo>
                      <a:pt x="131628" y="75247"/>
                    </a:lnTo>
                    <a:lnTo>
                      <a:pt x="141131" y="72009"/>
                    </a:lnTo>
                    <a:cubicBezTo>
                      <a:pt x="154056" y="67723"/>
                      <a:pt x="166221" y="64103"/>
                      <a:pt x="177721" y="61055"/>
                    </a:cubicBezTo>
                    <a:cubicBezTo>
                      <a:pt x="188489" y="58207"/>
                      <a:pt x="199494" y="56397"/>
                      <a:pt x="210604" y="55626"/>
                    </a:cubicBezTo>
                    <a:cubicBezTo>
                      <a:pt x="220726" y="54988"/>
                      <a:pt x="230875" y="55654"/>
                      <a:pt x="240826" y="57626"/>
                    </a:cubicBezTo>
                    <a:cubicBezTo>
                      <a:pt x="251033" y="59836"/>
                      <a:pt x="260812" y="63655"/>
                      <a:pt x="269813" y="68961"/>
                    </a:cubicBezTo>
                    <a:cubicBezTo>
                      <a:pt x="278584" y="73362"/>
                      <a:pt x="286112" y="79915"/>
                      <a:pt x="291671" y="88011"/>
                    </a:cubicBezTo>
                    <a:cubicBezTo>
                      <a:pt x="295397" y="93897"/>
                      <a:pt x="296556" y="101051"/>
                      <a:pt x="294902" y="107823"/>
                    </a:cubicBezTo>
                    <a:cubicBezTo>
                      <a:pt x="292793" y="115319"/>
                      <a:pt x="288687" y="122101"/>
                      <a:pt x="283023" y="127444"/>
                    </a:cubicBezTo>
                    <a:cubicBezTo>
                      <a:pt x="276076" y="134503"/>
                      <a:pt x="268282" y="140675"/>
                      <a:pt x="259833" y="145828"/>
                    </a:cubicBezTo>
                    <a:lnTo>
                      <a:pt x="292146" y="164878"/>
                    </a:lnTo>
                    <a:lnTo>
                      <a:pt x="274469" y="175069"/>
                    </a:lnTo>
                    <a:lnTo>
                      <a:pt x="241871" y="156019"/>
                    </a:lnTo>
                    <a:cubicBezTo>
                      <a:pt x="226371" y="163763"/>
                      <a:pt x="210138" y="169916"/>
                      <a:pt x="193402" y="174403"/>
                    </a:cubicBezTo>
                    <a:cubicBezTo>
                      <a:pt x="175915" y="179241"/>
                      <a:pt x="158048" y="182585"/>
                      <a:pt x="139991" y="184404"/>
                    </a:cubicBezTo>
                    <a:lnTo>
                      <a:pt x="122979" y="153829"/>
                    </a:lnTo>
                    <a:cubicBezTo>
                      <a:pt x="126115" y="153829"/>
                      <a:pt x="130772" y="153829"/>
                      <a:pt x="137140" y="152781"/>
                    </a:cubicBezTo>
                    <a:cubicBezTo>
                      <a:pt x="143507" y="151733"/>
                      <a:pt x="150635" y="150781"/>
                      <a:pt x="158428" y="149066"/>
                    </a:cubicBezTo>
                    <a:cubicBezTo>
                      <a:pt x="166221" y="147352"/>
                      <a:pt x="174585" y="145256"/>
                      <a:pt x="183328" y="142684"/>
                    </a:cubicBezTo>
                    <a:cubicBezTo>
                      <a:pt x="191824" y="140141"/>
                      <a:pt x="200121" y="136960"/>
                      <a:pt x="208133" y="133159"/>
                    </a:cubicBezTo>
                    <a:lnTo>
                      <a:pt x="157573" y="103917"/>
                    </a:lnTo>
                    <a:lnTo>
                      <a:pt x="151015" y="106204"/>
                    </a:lnTo>
                    <a:lnTo>
                      <a:pt x="144077" y="108394"/>
                    </a:lnTo>
                    <a:cubicBezTo>
                      <a:pt x="131342" y="112585"/>
                      <a:pt x="119748" y="115824"/>
                      <a:pt x="109104" y="117919"/>
                    </a:cubicBezTo>
                    <a:cubicBezTo>
                      <a:pt x="99334" y="120196"/>
                      <a:pt x="89374" y="121530"/>
                      <a:pt x="79357" y="121920"/>
                    </a:cubicBezTo>
                    <a:cubicBezTo>
                      <a:pt x="70509" y="122234"/>
                      <a:pt x="61661" y="121396"/>
                      <a:pt x="53031" y="119443"/>
                    </a:cubicBezTo>
                    <a:cubicBezTo>
                      <a:pt x="44478" y="117462"/>
                      <a:pt x="36247" y="114252"/>
                      <a:pt x="28606" y="109918"/>
                    </a:cubicBezTo>
                    <a:cubicBezTo>
                      <a:pt x="20291" y="105537"/>
                      <a:pt x="13077" y="99317"/>
                      <a:pt x="7508" y="91726"/>
                    </a:cubicBezTo>
                    <a:cubicBezTo>
                      <a:pt x="3412" y="86039"/>
                      <a:pt x="1397" y="79105"/>
                      <a:pt x="1806" y="72104"/>
                    </a:cubicBezTo>
                    <a:cubicBezTo>
                      <a:pt x="2528" y="64808"/>
                      <a:pt x="5446" y="57893"/>
                      <a:pt x="10169" y="52292"/>
                    </a:cubicBezTo>
                    <a:cubicBezTo>
                      <a:pt x="15947" y="44882"/>
                      <a:pt x="22885" y="38452"/>
                      <a:pt x="30697" y="33242"/>
                    </a:cubicBezTo>
                    <a:lnTo>
                      <a:pt x="0" y="17050"/>
                    </a:lnTo>
                    <a:lnTo>
                      <a:pt x="17582" y="6763"/>
                    </a:lnTo>
                    <a:lnTo>
                      <a:pt x="47234" y="24003"/>
                    </a:lnTo>
                    <a:cubicBezTo>
                      <a:pt x="61157" y="17088"/>
                      <a:pt x="75783" y="11687"/>
                      <a:pt x="90856" y="7906"/>
                    </a:cubicBezTo>
                    <a:cubicBezTo>
                      <a:pt x="105197" y="4286"/>
                      <a:pt x="119776" y="1638"/>
                      <a:pt x="134479" y="0"/>
                    </a:cubicBezTo>
                    <a:close/>
                    <a:moveTo>
                      <a:pt x="63485" y="82391"/>
                    </a:moveTo>
                    <a:cubicBezTo>
                      <a:pt x="70157" y="86258"/>
                      <a:pt x="77864" y="87925"/>
                      <a:pt x="85534" y="87154"/>
                    </a:cubicBezTo>
                    <a:cubicBezTo>
                      <a:pt x="95817" y="85992"/>
                      <a:pt x="105948" y="83725"/>
                      <a:pt x="115756" y="80391"/>
                    </a:cubicBezTo>
                    <a:lnTo>
                      <a:pt x="68237" y="52864"/>
                    </a:lnTo>
                    <a:cubicBezTo>
                      <a:pt x="50750" y="64675"/>
                      <a:pt x="49230" y="74485"/>
                      <a:pt x="63485" y="82772"/>
                    </a:cubicBezTo>
                    <a:close/>
                    <a:moveTo>
                      <a:pt x="230372" y="96298"/>
                    </a:moveTo>
                    <a:cubicBezTo>
                      <a:pt x="223092" y="92335"/>
                      <a:pt x="214710" y="90859"/>
                      <a:pt x="206517" y="92107"/>
                    </a:cubicBezTo>
                    <a:cubicBezTo>
                      <a:pt x="195274" y="93535"/>
                      <a:pt x="184174" y="95964"/>
                      <a:pt x="173349" y="99346"/>
                    </a:cubicBezTo>
                    <a:lnTo>
                      <a:pt x="220868" y="126778"/>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8" name="Google Shape;3222;p37">
              <a:extLst>
                <a:ext uri="{FF2B5EF4-FFF2-40B4-BE49-F238E27FC236}">
                  <a16:creationId xmlns:a16="http://schemas.microsoft.com/office/drawing/2014/main" id="{766055C4-E061-4E33-89AE-1EB63EDB94DD}"/>
                </a:ext>
              </a:extLst>
            </p:cNvPr>
            <p:cNvGrpSpPr/>
            <p:nvPr/>
          </p:nvGrpSpPr>
          <p:grpSpPr>
            <a:xfrm>
              <a:off x="4965040" y="3574128"/>
              <a:ext cx="883852" cy="621125"/>
              <a:chOff x="6774665" y="4316253"/>
              <a:chExt cx="883852" cy="621125"/>
            </a:xfrm>
          </p:grpSpPr>
          <p:sp>
            <p:nvSpPr>
              <p:cNvPr id="279" name="Google Shape;3223;p37">
                <a:extLst>
                  <a:ext uri="{FF2B5EF4-FFF2-40B4-BE49-F238E27FC236}">
                    <a16:creationId xmlns:a16="http://schemas.microsoft.com/office/drawing/2014/main" id="{CC0D3756-B87B-4D14-B4D4-5302DD09283F}"/>
                  </a:ext>
                </a:extLst>
              </p:cNvPr>
              <p:cNvSpPr/>
              <p:nvPr/>
            </p:nvSpPr>
            <p:spPr>
              <a:xfrm>
                <a:off x="6774665" y="442588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3224;p37">
                <a:extLst>
                  <a:ext uri="{FF2B5EF4-FFF2-40B4-BE49-F238E27FC236}">
                    <a16:creationId xmlns:a16="http://schemas.microsoft.com/office/drawing/2014/main" id="{068785D7-07EF-4A6F-AB25-4332718F474B}"/>
                  </a:ext>
                </a:extLst>
              </p:cNvPr>
              <p:cNvSpPr/>
              <p:nvPr/>
            </p:nvSpPr>
            <p:spPr>
              <a:xfrm>
                <a:off x="6774855" y="4568951"/>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3225;p37">
                <a:extLst>
                  <a:ext uri="{FF2B5EF4-FFF2-40B4-BE49-F238E27FC236}">
                    <a16:creationId xmlns:a16="http://schemas.microsoft.com/office/drawing/2014/main" id="{E7CBF2A2-BD6A-4D26-B223-B989AFE3DE1F}"/>
                  </a:ext>
                </a:extLst>
              </p:cNvPr>
              <p:cNvSpPr/>
              <p:nvPr/>
            </p:nvSpPr>
            <p:spPr>
              <a:xfrm>
                <a:off x="7592086" y="4572000"/>
                <a:ext cx="66431" cy="157067"/>
              </a:xfrm>
              <a:custGeom>
                <a:avLst/>
                <a:gdLst/>
                <a:ahLst/>
                <a:cxnLst/>
                <a:rect l="l" t="t" r="r" b="b"/>
                <a:pathLst>
                  <a:path w="66431" h="157067" extrusionOk="0">
                    <a:moveTo>
                      <a:pt x="66431" y="0"/>
                    </a:moveTo>
                    <a:lnTo>
                      <a:pt x="66431" y="109633"/>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3226;p37">
                <a:extLst>
                  <a:ext uri="{FF2B5EF4-FFF2-40B4-BE49-F238E27FC236}">
                    <a16:creationId xmlns:a16="http://schemas.microsoft.com/office/drawing/2014/main" id="{DF7042F9-6BFF-4A55-A346-CE5D8FAA018B}"/>
                  </a:ext>
                </a:extLst>
              </p:cNvPr>
              <p:cNvSpPr/>
              <p:nvPr/>
            </p:nvSpPr>
            <p:spPr>
              <a:xfrm>
                <a:off x="6774665" y="431625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3227;p37">
                <a:extLst>
                  <a:ext uri="{FF2B5EF4-FFF2-40B4-BE49-F238E27FC236}">
                    <a16:creationId xmlns:a16="http://schemas.microsoft.com/office/drawing/2014/main" id="{87AF8CB4-5F07-4968-BE52-DB350B09BED3}"/>
                  </a:ext>
                </a:extLst>
              </p:cNvPr>
              <p:cNvSpPr/>
              <p:nvPr/>
            </p:nvSpPr>
            <p:spPr>
              <a:xfrm>
                <a:off x="6900380" y="4385881"/>
                <a:ext cx="632615" cy="366093"/>
              </a:xfrm>
              <a:custGeom>
                <a:avLst/>
                <a:gdLst/>
                <a:ahLst/>
                <a:cxnLst/>
                <a:rect l="l" t="t" r="r" b="b"/>
                <a:pathLst>
                  <a:path w="632615" h="366093" extrusionOk="0">
                    <a:moveTo>
                      <a:pt x="632021" y="194024"/>
                    </a:moveTo>
                    <a:cubicBezTo>
                      <a:pt x="627555" y="237077"/>
                      <a:pt x="596952" y="279749"/>
                      <a:pt x="540025" y="312515"/>
                    </a:cubicBezTo>
                    <a:cubicBezTo>
                      <a:pt x="416475" y="383953"/>
                      <a:pt x="216136" y="383953"/>
                      <a:pt x="92586" y="312515"/>
                    </a:cubicBezTo>
                    <a:cubicBezTo>
                      <a:pt x="35564" y="279559"/>
                      <a:pt x="4961" y="237077"/>
                      <a:pt x="590" y="194024"/>
                    </a:cubicBezTo>
                    <a:cubicBezTo>
                      <a:pt x="-4732" y="143637"/>
                      <a:pt x="25965" y="92107"/>
                      <a:pt x="92586" y="53721"/>
                    </a:cubicBezTo>
                    <a:cubicBezTo>
                      <a:pt x="216136" y="-17907"/>
                      <a:pt x="416475" y="-17907"/>
                      <a:pt x="540025" y="53721"/>
                    </a:cubicBezTo>
                    <a:cubicBezTo>
                      <a:pt x="606931" y="92107"/>
                      <a:pt x="637344" y="143637"/>
                      <a:pt x="632021"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3228;p37">
                <a:extLst>
                  <a:ext uri="{FF2B5EF4-FFF2-40B4-BE49-F238E27FC236}">
                    <a16:creationId xmlns:a16="http://schemas.microsoft.com/office/drawing/2014/main" id="{E76A7AF8-9564-4C9C-B7FE-8B94F52B398A}"/>
                  </a:ext>
                </a:extLst>
              </p:cNvPr>
              <p:cNvSpPr/>
              <p:nvPr/>
            </p:nvSpPr>
            <p:spPr>
              <a:xfrm>
                <a:off x="6900970" y="4407789"/>
                <a:ext cx="631431" cy="344185"/>
              </a:xfrm>
              <a:custGeom>
                <a:avLst/>
                <a:gdLst/>
                <a:ahLst/>
                <a:cxnLst/>
                <a:rect l="l" t="t" r="r" b="b"/>
                <a:pathLst>
                  <a:path w="631431" h="344185" extrusionOk="0">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3229;p37">
                <a:extLst>
                  <a:ext uri="{FF2B5EF4-FFF2-40B4-BE49-F238E27FC236}">
                    <a16:creationId xmlns:a16="http://schemas.microsoft.com/office/drawing/2014/main" id="{E76E19AF-3BF3-4611-9A15-9C7E1B641D7D}"/>
                  </a:ext>
                </a:extLst>
              </p:cNvPr>
              <p:cNvSpPr/>
              <p:nvPr/>
            </p:nvSpPr>
            <p:spPr>
              <a:xfrm>
                <a:off x="7062535" y="4489799"/>
                <a:ext cx="295132" cy="185547"/>
              </a:xfrm>
              <a:custGeom>
                <a:avLst/>
                <a:gdLst/>
                <a:ahLst/>
                <a:cxnLst/>
                <a:rect l="l" t="t" r="r" b="b"/>
                <a:pathLst>
                  <a:path w="295132" h="185547" extrusionOk="0">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874" y="95193"/>
                      <a:pt x="296033" y="102356"/>
                      <a:pt x="294427" y="109156"/>
                    </a:cubicBezTo>
                    <a:cubicBezTo>
                      <a:pt x="292251" y="116624"/>
                      <a:pt x="288155" y="123397"/>
                      <a:pt x="282547" y="128778"/>
                    </a:cubicBezTo>
                    <a:cubicBezTo>
                      <a:pt x="275553" y="135789"/>
                      <a:pt x="267769" y="141961"/>
                      <a:pt x="259358" y="147161"/>
                    </a:cubicBezTo>
                    <a:lnTo>
                      <a:pt x="291671" y="166211"/>
                    </a:lnTo>
                    <a:lnTo>
                      <a:pt x="273709" y="176213"/>
                    </a:lnTo>
                    <a:lnTo>
                      <a:pt x="241111" y="157163"/>
                    </a:lnTo>
                    <a:cubicBezTo>
                      <a:pt x="225591" y="164868"/>
                      <a:pt x="209359" y="171022"/>
                      <a:pt x="192642" y="175546"/>
                    </a:cubicBezTo>
                    <a:cubicBezTo>
                      <a:pt x="175155" y="180385"/>
                      <a:pt x="157288" y="183728"/>
                      <a:pt x="139230"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693" y="93612"/>
                      <a:pt x="214339" y="92107"/>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3230;p37">
                <a:extLst>
                  <a:ext uri="{FF2B5EF4-FFF2-40B4-BE49-F238E27FC236}">
                    <a16:creationId xmlns:a16="http://schemas.microsoft.com/office/drawing/2014/main" id="{DD6CB81A-CD0E-4DE9-A005-A68650E549E6}"/>
                  </a:ext>
                </a:extLst>
              </p:cNvPr>
              <p:cNvSpPr/>
              <p:nvPr/>
            </p:nvSpPr>
            <p:spPr>
              <a:xfrm>
                <a:off x="7184658" y="4627816"/>
                <a:ext cx="19482" cy="25431"/>
              </a:xfrm>
              <a:custGeom>
                <a:avLst/>
                <a:gdLst/>
                <a:ahLst/>
                <a:cxnLst/>
                <a:rect l="l" t="t" r="r" b="b"/>
                <a:pathLst>
                  <a:path w="19482" h="25431" extrusionOk="0">
                    <a:moveTo>
                      <a:pt x="0" y="17145"/>
                    </a:moveTo>
                    <a:cubicBezTo>
                      <a:pt x="285" y="11430"/>
                      <a:pt x="285" y="5715"/>
                      <a:pt x="0" y="0"/>
                    </a:cubicBezTo>
                    <a:lnTo>
                      <a:pt x="19483" y="12478"/>
                    </a:lnTo>
                    <a:lnTo>
                      <a:pt x="1102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3231;p37">
                <a:extLst>
                  <a:ext uri="{FF2B5EF4-FFF2-40B4-BE49-F238E27FC236}">
                    <a16:creationId xmlns:a16="http://schemas.microsoft.com/office/drawing/2014/main" id="{7307FD55-D61D-4AE9-9E6C-BD5CC9DB5F54}"/>
                  </a:ext>
                </a:extLst>
              </p:cNvPr>
              <p:cNvSpPr/>
              <p:nvPr/>
            </p:nvSpPr>
            <p:spPr>
              <a:xfrm>
                <a:off x="7311819" y="4638675"/>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3232;p37">
                <a:extLst>
                  <a:ext uri="{FF2B5EF4-FFF2-40B4-BE49-F238E27FC236}">
                    <a16:creationId xmlns:a16="http://schemas.microsoft.com/office/drawing/2014/main" id="{F6048591-E063-40B6-97F3-866F437B7C76}"/>
                  </a:ext>
                </a:extLst>
              </p:cNvPr>
              <p:cNvSpPr/>
              <p:nvPr/>
            </p:nvSpPr>
            <p:spPr>
              <a:xfrm>
                <a:off x="7325980" y="4575428"/>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3233;p37">
                <a:extLst>
                  <a:ext uri="{FF2B5EF4-FFF2-40B4-BE49-F238E27FC236}">
                    <a16:creationId xmlns:a16="http://schemas.microsoft.com/office/drawing/2014/main" id="{A630B61A-0A86-4B16-9683-4DB3F8DE6670}"/>
                  </a:ext>
                </a:extLst>
              </p:cNvPr>
              <p:cNvSpPr/>
              <p:nvPr/>
            </p:nvSpPr>
            <p:spPr>
              <a:xfrm>
                <a:off x="7227140" y="4581810"/>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3234;p37">
                <a:extLst>
                  <a:ext uri="{FF2B5EF4-FFF2-40B4-BE49-F238E27FC236}">
                    <a16:creationId xmlns:a16="http://schemas.microsoft.com/office/drawing/2014/main" id="{04F1E060-DBEE-45F8-904A-483CEC8196DF}"/>
                  </a:ext>
                </a:extLst>
              </p:cNvPr>
              <p:cNvSpPr/>
              <p:nvPr/>
            </p:nvSpPr>
            <p:spPr>
              <a:xfrm>
                <a:off x="7130487" y="4526660"/>
                <a:ext cx="59018" cy="38957"/>
              </a:xfrm>
              <a:custGeom>
                <a:avLst/>
                <a:gdLst/>
                <a:ahLst/>
                <a:cxnLst/>
                <a:rect l="l" t="t" r="r" b="b"/>
                <a:pathLst>
                  <a:path w="59018" h="38957" extrusionOk="0">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3235;p37">
                <a:extLst>
                  <a:ext uri="{FF2B5EF4-FFF2-40B4-BE49-F238E27FC236}">
                    <a16:creationId xmlns:a16="http://schemas.microsoft.com/office/drawing/2014/main" id="{D02842F8-D041-46DF-8DA9-67D03D876484}"/>
                  </a:ext>
                </a:extLst>
              </p:cNvPr>
              <p:cNvSpPr/>
              <p:nvPr/>
            </p:nvSpPr>
            <p:spPr>
              <a:xfrm>
                <a:off x="7184753" y="4495514"/>
                <a:ext cx="27275" cy="24479"/>
              </a:xfrm>
              <a:custGeom>
                <a:avLst/>
                <a:gdLst/>
                <a:ahLst/>
                <a:cxnLst/>
                <a:rect l="l" t="t" r="r" b="b"/>
                <a:pathLst>
                  <a:path w="27275" h="24479" extrusionOk="0">
                    <a:moveTo>
                      <a:pt x="27276" y="24479"/>
                    </a:moveTo>
                    <a:lnTo>
                      <a:pt x="27276" y="7334"/>
                    </a:lnTo>
                    <a:lnTo>
                      <a:pt x="4752" y="0"/>
                    </a:lnTo>
                    <a:lnTo>
                      <a:pt x="0" y="13526"/>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3236;p37">
                <a:extLst>
                  <a:ext uri="{FF2B5EF4-FFF2-40B4-BE49-F238E27FC236}">
                    <a16:creationId xmlns:a16="http://schemas.microsoft.com/office/drawing/2014/main" id="{F4A51A46-6C2D-4AA2-9F8A-E0FE3E1D66A0}"/>
                  </a:ext>
                </a:extLst>
              </p:cNvPr>
              <p:cNvSpPr/>
              <p:nvPr/>
            </p:nvSpPr>
            <p:spPr>
              <a:xfrm>
                <a:off x="7062535" y="4490466"/>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3237;p37">
                <a:extLst>
                  <a:ext uri="{FF2B5EF4-FFF2-40B4-BE49-F238E27FC236}">
                    <a16:creationId xmlns:a16="http://schemas.microsoft.com/office/drawing/2014/main" id="{AFE74946-7CD2-4990-88F4-7CEE574EBA42}"/>
                  </a:ext>
                </a:extLst>
              </p:cNvPr>
              <p:cNvSpPr/>
              <p:nvPr/>
            </p:nvSpPr>
            <p:spPr>
              <a:xfrm>
                <a:off x="7063485" y="4547997"/>
                <a:ext cx="29937" cy="30289"/>
              </a:xfrm>
              <a:custGeom>
                <a:avLst/>
                <a:gdLst/>
                <a:ahLst/>
                <a:cxnLst/>
                <a:rect l="l" t="t" r="r" b="b"/>
                <a:pathLst>
                  <a:path w="29937"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3238;p37">
                <a:extLst>
                  <a:ext uri="{FF2B5EF4-FFF2-40B4-BE49-F238E27FC236}">
                    <a16:creationId xmlns:a16="http://schemas.microsoft.com/office/drawing/2014/main" id="{C5183CE8-982A-4E34-BE63-FF518EE28A38}"/>
                  </a:ext>
                </a:extLst>
              </p:cNvPr>
              <p:cNvSpPr/>
              <p:nvPr/>
            </p:nvSpPr>
            <p:spPr>
              <a:xfrm>
                <a:off x="7062535" y="4472654"/>
                <a:ext cx="295233" cy="185546"/>
              </a:xfrm>
              <a:custGeom>
                <a:avLst/>
                <a:gdLst/>
                <a:ahLst/>
                <a:cxnLst/>
                <a:rect l="l" t="t" r="r" b="b"/>
                <a:pathLst>
                  <a:path w="295233" h="185546" extrusionOk="0">
                    <a:moveTo>
                      <a:pt x="149494" y="30194"/>
                    </a:moveTo>
                    <a:cubicBezTo>
                      <a:pt x="145607" y="30185"/>
                      <a:pt x="141730" y="30499"/>
                      <a:pt x="137900" y="31147"/>
                    </a:cubicBezTo>
                    <a:cubicBezTo>
                      <a:pt x="132673" y="31909"/>
                      <a:pt x="126875" y="32956"/>
                      <a:pt x="120413" y="34290"/>
                    </a:cubicBezTo>
                    <a:cubicBezTo>
                      <a:pt x="113950" y="35623"/>
                      <a:pt x="107203" y="37338"/>
                      <a:pt x="100265" y="39433"/>
                    </a:cubicBezTo>
                    <a:cubicBezTo>
                      <a:pt x="93498" y="41481"/>
                      <a:pt x="86893" y="44034"/>
                      <a:pt x="80497" y="47054"/>
                    </a:cubicBezTo>
                    <a:lnTo>
                      <a:pt x="131247" y="76390"/>
                    </a:lnTo>
                    <a:lnTo>
                      <a:pt x="140751" y="73247"/>
                    </a:lnTo>
                    <a:cubicBezTo>
                      <a:pt x="153676" y="68866"/>
                      <a:pt x="165841" y="65246"/>
                      <a:pt x="177340" y="62198"/>
                    </a:cubicBezTo>
                    <a:cubicBezTo>
                      <a:pt x="188108" y="59360"/>
                      <a:pt x="199114" y="57540"/>
                      <a:pt x="210224" y="56769"/>
                    </a:cubicBezTo>
                    <a:cubicBezTo>
                      <a:pt x="220345" y="56159"/>
                      <a:pt x="230505" y="56864"/>
                      <a:pt x="240446" y="58864"/>
                    </a:cubicBezTo>
                    <a:cubicBezTo>
                      <a:pt x="250643" y="61036"/>
                      <a:pt x="260432" y="64827"/>
                      <a:pt x="269432" y="70104"/>
                    </a:cubicBezTo>
                    <a:cubicBezTo>
                      <a:pt x="278204" y="74504"/>
                      <a:pt x="285731" y="81058"/>
                      <a:pt x="291291" y="89154"/>
                    </a:cubicBezTo>
                    <a:cubicBezTo>
                      <a:pt x="294978" y="95088"/>
                      <a:pt x="296138" y="102260"/>
                      <a:pt x="294522" y="109061"/>
                    </a:cubicBezTo>
                    <a:cubicBezTo>
                      <a:pt x="292327" y="116519"/>
                      <a:pt x="288231" y="123282"/>
                      <a:pt x="282643" y="128683"/>
                    </a:cubicBezTo>
                    <a:cubicBezTo>
                      <a:pt x="275667" y="135684"/>
                      <a:pt x="267883" y="141827"/>
                      <a:pt x="259453" y="146971"/>
                    </a:cubicBezTo>
                    <a:lnTo>
                      <a:pt x="291766" y="166021"/>
                    </a:lnTo>
                    <a:lnTo>
                      <a:pt x="273709" y="176213"/>
                    </a:lnTo>
                    <a:lnTo>
                      <a:pt x="241111" y="157163"/>
                    </a:lnTo>
                    <a:cubicBezTo>
                      <a:pt x="225591" y="164830"/>
                      <a:pt x="209359" y="170955"/>
                      <a:pt x="192642" y="175450"/>
                    </a:cubicBezTo>
                    <a:cubicBezTo>
                      <a:pt x="175164" y="180365"/>
                      <a:pt x="157297" y="183737"/>
                      <a:pt x="139230" y="185547"/>
                    </a:cubicBezTo>
                    <a:lnTo>
                      <a:pt x="122123" y="154972"/>
                    </a:lnTo>
                    <a:cubicBezTo>
                      <a:pt x="126894" y="154848"/>
                      <a:pt x="131656" y="154467"/>
                      <a:pt x="136379" y="153829"/>
                    </a:cubicBezTo>
                    <a:cubicBezTo>
                      <a:pt x="142747" y="153067"/>
                      <a:pt x="149875" y="151924"/>
                      <a:pt x="157668" y="150209"/>
                    </a:cubicBezTo>
                    <a:cubicBezTo>
                      <a:pt x="165461" y="148495"/>
                      <a:pt x="173824" y="146304"/>
                      <a:pt x="182568" y="143828"/>
                    </a:cubicBezTo>
                    <a:cubicBezTo>
                      <a:pt x="191064" y="141284"/>
                      <a:pt x="199361" y="138103"/>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5"/>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534"/>
                    </a:moveTo>
                    <a:cubicBezTo>
                      <a:pt x="69777" y="87401"/>
                      <a:pt x="77484" y="89068"/>
                      <a:pt x="85154" y="88297"/>
                    </a:cubicBezTo>
                    <a:cubicBezTo>
                      <a:pt x="95437" y="87125"/>
                      <a:pt x="105568" y="84858"/>
                      <a:pt x="115376" y="81534"/>
                    </a:cubicBezTo>
                    <a:lnTo>
                      <a:pt x="67857" y="54007"/>
                    </a:lnTo>
                    <a:cubicBezTo>
                      <a:pt x="50370" y="65437"/>
                      <a:pt x="48849" y="75343"/>
                      <a:pt x="63105" y="83534"/>
                    </a:cubicBezTo>
                    <a:close/>
                    <a:moveTo>
                      <a:pt x="229991" y="97536"/>
                    </a:moveTo>
                    <a:cubicBezTo>
                      <a:pt x="222721" y="93536"/>
                      <a:pt x="214339" y="92030"/>
                      <a:pt x="206137" y="93250"/>
                    </a:cubicBezTo>
                    <a:cubicBezTo>
                      <a:pt x="194884" y="94707"/>
                      <a:pt x="183784" y="97164"/>
                      <a:pt x="172969" y="100584"/>
                    </a:cubicBezTo>
                    <a:lnTo>
                      <a:pt x="220488" y="127921"/>
                    </a:lnTo>
                    <a:cubicBezTo>
                      <a:pt x="240512" y="115224"/>
                      <a:pt x="243677" y="105089"/>
                      <a:pt x="229991"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9" name="Google Shape;3239;p37">
              <a:extLst>
                <a:ext uri="{FF2B5EF4-FFF2-40B4-BE49-F238E27FC236}">
                  <a16:creationId xmlns:a16="http://schemas.microsoft.com/office/drawing/2014/main" id="{97947ED9-90EB-49F9-8C4A-AD535C79DCDA}"/>
                </a:ext>
              </a:extLst>
            </p:cNvPr>
            <p:cNvGrpSpPr/>
            <p:nvPr/>
          </p:nvGrpSpPr>
          <p:grpSpPr>
            <a:xfrm>
              <a:off x="4965040" y="3430682"/>
              <a:ext cx="883852" cy="621125"/>
              <a:chOff x="6774665" y="4172807"/>
              <a:chExt cx="883852" cy="621125"/>
            </a:xfrm>
          </p:grpSpPr>
          <p:sp>
            <p:nvSpPr>
              <p:cNvPr id="263" name="Google Shape;3240;p37">
                <a:extLst>
                  <a:ext uri="{FF2B5EF4-FFF2-40B4-BE49-F238E27FC236}">
                    <a16:creationId xmlns:a16="http://schemas.microsoft.com/office/drawing/2014/main" id="{62433D3A-F3EA-4CAF-8517-7CFD29BABEA2}"/>
                  </a:ext>
                </a:extLst>
              </p:cNvPr>
              <p:cNvSpPr/>
              <p:nvPr/>
            </p:nvSpPr>
            <p:spPr>
              <a:xfrm>
                <a:off x="6774665" y="428244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3241;p37">
                <a:extLst>
                  <a:ext uri="{FF2B5EF4-FFF2-40B4-BE49-F238E27FC236}">
                    <a16:creationId xmlns:a16="http://schemas.microsoft.com/office/drawing/2014/main" id="{2275059D-7CC6-4129-B387-571604EE4EA7}"/>
                  </a:ext>
                </a:extLst>
              </p:cNvPr>
              <p:cNvSpPr/>
              <p:nvPr/>
            </p:nvSpPr>
            <p:spPr>
              <a:xfrm>
                <a:off x="6774855" y="4425505"/>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3242;p37">
                <a:extLst>
                  <a:ext uri="{FF2B5EF4-FFF2-40B4-BE49-F238E27FC236}">
                    <a16:creationId xmlns:a16="http://schemas.microsoft.com/office/drawing/2014/main" id="{4BC2B89A-B8EB-404E-8EE6-876F412DE9A2}"/>
                  </a:ext>
                </a:extLst>
              </p:cNvPr>
              <p:cNvSpPr/>
              <p:nvPr/>
            </p:nvSpPr>
            <p:spPr>
              <a:xfrm>
                <a:off x="7592086" y="4428553"/>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3243;p37">
                <a:extLst>
                  <a:ext uri="{FF2B5EF4-FFF2-40B4-BE49-F238E27FC236}">
                    <a16:creationId xmlns:a16="http://schemas.microsoft.com/office/drawing/2014/main" id="{DFCD5591-CDE2-41D5-9E51-A78F531860AD}"/>
                  </a:ext>
                </a:extLst>
              </p:cNvPr>
              <p:cNvSpPr/>
              <p:nvPr/>
            </p:nvSpPr>
            <p:spPr>
              <a:xfrm>
                <a:off x="6774665" y="417280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3244;p37">
                <a:extLst>
                  <a:ext uri="{FF2B5EF4-FFF2-40B4-BE49-F238E27FC236}">
                    <a16:creationId xmlns:a16="http://schemas.microsoft.com/office/drawing/2014/main" id="{9C45A00F-43FB-4A95-B07C-6C2F4F8DB546}"/>
                  </a:ext>
                </a:extLst>
              </p:cNvPr>
              <p:cNvSpPr/>
              <p:nvPr/>
            </p:nvSpPr>
            <p:spPr>
              <a:xfrm>
                <a:off x="6900380" y="4242411"/>
                <a:ext cx="632615" cy="366117"/>
              </a:xfrm>
              <a:custGeom>
                <a:avLst/>
                <a:gdLst/>
                <a:ahLst/>
                <a:cxnLst/>
                <a:rect l="l" t="t" r="r" b="b"/>
                <a:pathLst>
                  <a:path w="632615" h="366117" extrusionOk="0">
                    <a:moveTo>
                      <a:pt x="632021" y="194048"/>
                    </a:moveTo>
                    <a:cubicBezTo>
                      <a:pt x="627555" y="237101"/>
                      <a:pt x="596952" y="279773"/>
                      <a:pt x="540025" y="312539"/>
                    </a:cubicBezTo>
                    <a:cubicBezTo>
                      <a:pt x="416475" y="383977"/>
                      <a:pt x="216136" y="383977"/>
                      <a:pt x="92586" y="312539"/>
                    </a:cubicBezTo>
                    <a:cubicBezTo>
                      <a:pt x="35564" y="279583"/>
                      <a:pt x="4961" y="237101"/>
                      <a:pt x="590" y="194048"/>
                    </a:cubicBezTo>
                    <a:cubicBezTo>
                      <a:pt x="-4732" y="143661"/>
                      <a:pt x="25965" y="92131"/>
                      <a:pt x="92586" y="53650"/>
                    </a:cubicBezTo>
                    <a:cubicBezTo>
                      <a:pt x="216136" y="-17883"/>
                      <a:pt x="416475" y="-17883"/>
                      <a:pt x="540025" y="53650"/>
                    </a:cubicBezTo>
                    <a:cubicBezTo>
                      <a:pt x="606931" y="92131"/>
                      <a:pt x="637344" y="143661"/>
                      <a:pt x="63202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3245;p37">
                <a:extLst>
                  <a:ext uri="{FF2B5EF4-FFF2-40B4-BE49-F238E27FC236}">
                    <a16:creationId xmlns:a16="http://schemas.microsoft.com/office/drawing/2014/main" id="{25A0D27B-52A4-4488-A983-952D67710490}"/>
                  </a:ext>
                </a:extLst>
              </p:cNvPr>
              <p:cNvSpPr/>
              <p:nvPr/>
            </p:nvSpPr>
            <p:spPr>
              <a:xfrm>
                <a:off x="6900970" y="4264342"/>
                <a:ext cx="631431" cy="344185"/>
              </a:xfrm>
              <a:custGeom>
                <a:avLst/>
                <a:gdLst/>
                <a:ahLst/>
                <a:cxnLst/>
                <a:rect l="l" t="t" r="r" b="b"/>
                <a:pathLst>
                  <a:path w="631431" h="344185" extrusionOk="0">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3246;p37">
                <a:extLst>
                  <a:ext uri="{FF2B5EF4-FFF2-40B4-BE49-F238E27FC236}">
                    <a16:creationId xmlns:a16="http://schemas.microsoft.com/office/drawing/2014/main" id="{EE2AF1E2-5FAC-4F5B-AFF8-EF1B80AB78F6}"/>
                  </a:ext>
                </a:extLst>
              </p:cNvPr>
              <p:cNvSpPr/>
              <p:nvPr/>
            </p:nvSpPr>
            <p:spPr>
              <a:xfrm>
                <a:off x="7062535" y="4346352"/>
                <a:ext cx="295228" cy="185547"/>
              </a:xfrm>
              <a:custGeom>
                <a:avLst/>
                <a:gdLst/>
                <a:ahLst/>
                <a:cxnLst/>
                <a:rect l="l" t="t" r="r" b="b"/>
                <a:pathLst>
                  <a:path w="295228" h="185547" extrusionOk="0">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247" y="76486"/>
                    </a:lnTo>
                    <a:lnTo>
                      <a:pt x="140751" y="73247"/>
                    </a:lnTo>
                    <a:cubicBezTo>
                      <a:pt x="153676" y="68961"/>
                      <a:pt x="165841" y="65246"/>
                      <a:pt x="177340" y="62294"/>
                    </a:cubicBezTo>
                    <a:cubicBezTo>
                      <a:pt x="188089" y="59360"/>
                      <a:pt x="199104" y="57541"/>
                      <a:pt x="210224" y="56864"/>
                    </a:cubicBezTo>
                    <a:cubicBezTo>
                      <a:pt x="220345" y="56179"/>
                      <a:pt x="230505" y="56845"/>
                      <a:pt x="240446" y="58864"/>
                    </a:cubicBezTo>
                    <a:cubicBezTo>
                      <a:pt x="250662" y="61017"/>
                      <a:pt x="260461" y="64846"/>
                      <a:pt x="269432" y="70199"/>
                    </a:cubicBezTo>
                    <a:cubicBezTo>
                      <a:pt x="278214" y="74590"/>
                      <a:pt x="285731" y="81144"/>
                      <a:pt x="291291" y="89249"/>
                    </a:cubicBezTo>
                    <a:cubicBezTo>
                      <a:pt x="294969" y="95193"/>
                      <a:pt x="296128" y="102356"/>
                      <a:pt x="294522" y="109156"/>
                    </a:cubicBezTo>
                    <a:cubicBezTo>
                      <a:pt x="292346" y="116624"/>
                      <a:pt x="288250" y="123397"/>
                      <a:pt x="282643" y="128778"/>
                    </a:cubicBezTo>
                    <a:cubicBezTo>
                      <a:pt x="275648" y="135789"/>
                      <a:pt x="267864" y="141961"/>
                      <a:pt x="259453" y="147161"/>
                    </a:cubicBezTo>
                    <a:lnTo>
                      <a:pt x="291766" y="166211"/>
                    </a:lnTo>
                    <a:lnTo>
                      <a:pt x="273709" y="176213"/>
                    </a:lnTo>
                    <a:lnTo>
                      <a:pt x="241111" y="157163"/>
                    </a:lnTo>
                    <a:cubicBezTo>
                      <a:pt x="225591" y="164868"/>
                      <a:pt x="209359" y="171022"/>
                      <a:pt x="192642" y="175546"/>
                    </a:cubicBezTo>
                    <a:cubicBezTo>
                      <a:pt x="175155" y="180384"/>
                      <a:pt x="157288" y="183728"/>
                      <a:pt x="139230" y="185547"/>
                    </a:cubicBezTo>
                    <a:lnTo>
                      <a:pt x="122123" y="154972"/>
                    </a:lnTo>
                    <a:cubicBezTo>
                      <a:pt x="126894" y="154848"/>
                      <a:pt x="131656" y="154467"/>
                      <a:pt x="136379" y="153829"/>
                    </a:cubicBezTo>
                    <a:cubicBezTo>
                      <a:pt x="143536" y="153019"/>
                      <a:pt x="150644" y="151809"/>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3"/>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721" y="93536"/>
                      <a:pt x="214339" y="92030"/>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3247;p37">
                <a:extLst>
                  <a:ext uri="{FF2B5EF4-FFF2-40B4-BE49-F238E27FC236}">
                    <a16:creationId xmlns:a16="http://schemas.microsoft.com/office/drawing/2014/main" id="{45457C62-2C9E-46C5-9303-E85465646387}"/>
                  </a:ext>
                </a:extLst>
              </p:cNvPr>
              <p:cNvSpPr/>
              <p:nvPr/>
            </p:nvSpPr>
            <p:spPr>
              <a:xfrm>
                <a:off x="7184658" y="4484274"/>
                <a:ext cx="19482" cy="25526"/>
              </a:xfrm>
              <a:custGeom>
                <a:avLst/>
                <a:gdLst/>
                <a:ahLst/>
                <a:cxnLst/>
                <a:rect l="l" t="t" r="r" b="b"/>
                <a:pathLst>
                  <a:path w="19482" h="25526" extrusionOk="0">
                    <a:moveTo>
                      <a:pt x="0" y="17240"/>
                    </a:moveTo>
                    <a:cubicBezTo>
                      <a:pt x="570" y="16002"/>
                      <a:pt x="0" y="0"/>
                      <a:pt x="0" y="0"/>
                    </a:cubicBezTo>
                    <a:lnTo>
                      <a:pt x="19483" y="12573"/>
                    </a:lnTo>
                    <a:lnTo>
                      <a:pt x="1102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3248;p37">
                <a:extLst>
                  <a:ext uri="{FF2B5EF4-FFF2-40B4-BE49-F238E27FC236}">
                    <a16:creationId xmlns:a16="http://schemas.microsoft.com/office/drawing/2014/main" id="{9BBF5CC1-7A88-420F-BDD3-F469D8C38815}"/>
                  </a:ext>
                </a:extLst>
              </p:cNvPr>
              <p:cNvSpPr/>
              <p:nvPr/>
            </p:nvSpPr>
            <p:spPr>
              <a:xfrm>
                <a:off x="7311819" y="4495228"/>
                <a:ext cx="42101" cy="19716"/>
              </a:xfrm>
              <a:custGeom>
                <a:avLst/>
                <a:gdLst/>
                <a:ahLst/>
                <a:cxnLst/>
                <a:rect l="l" t="t" r="r" b="b"/>
                <a:pathLst>
                  <a:path w="42101" h="19716" extrusionOk="0">
                    <a:moveTo>
                      <a:pt x="42102" y="17145"/>
                    </a:moveTo>
                    <a:lnTo>
                      <a:pt x="42102" y="0"/>
                    </a:lnTo>
                    <a:lnTo>
                      <a:pt x="0" y="3143"/>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3249;p37">
                <a:extLst>
                  <a:ext uri="{FF2B5EF4-FFF2-40B4-BE49-F238E27FC236}">
                    <a16:creationId xmlns:a16="http://schemas.microsoft.com/office/drawing/2014/main" id="{4F611FFE-D9A3-4F51-B971-AFCE97F1FADC}"/>
                  </a:ext>
                </a:extLst>
              </p:cNvPr>
              <p:cNvSpPr/>
              <p:nvPr/>
            </p:nvSpPr>
            <p:spPr>
              <a:xfrm>
                <a:off x="7325980" y="4431982"/>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3250;p37">
                <a:extLst>
                  <a:ext uri="{FF2B5EF4-FFF2-40B4-BE49-F238E27FC236}">
                    <a16:creationId xmlns:a16="http://schemas.microsoft.com/office/drawing/2014/main" id="{349C313D-5ACE-4666-BE29-0959A7F365BF}"/>
                  </a:ext>
                </a:extLst>
              </p:cNvPr>
              <p:cNvSpPr/>
              <p:nvPr/>
            </p:nvSpPr>
            <p:spPr>
              <a:xfrm>
                <a:off x="7227140" y="4438078"/>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3251;p37">
                <a:extLst>
                  <a:ext uri="{FF2B5EF4-FFF2-40B4-BE49-F238E27FC236}">
                    <a16:creationId xmlns:a16="http://schemas.microsoft.com/office/drawing/2014/main" id="{FAFB3DA3-C923-48D4-95E6-723F1E1A0824}"/>
                  </a:ext>
                </a:extLst>
              </p:cNvPr>
              <p:cNvSpPr/>
              <p:nvPr/>
            </p:nvSpPr>
            <p:spPr>
              <a:xfrm>
                <a:off x="7130487" y="4383214"/>
                <a:ext cx="59018" cy="38957"/>
              </a:xfrm>
              <a:custGeom>
                <a:avLst/>
                <a:gdLst/>
                <a:ahLst/>
                <a:cxnLst/>
                <a:rect l="l" t="t" r="r" b="b"/>
                <a:pathLst>
                  <a:path w="59018" h="38957" extrusionOk="0">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3252;p37">
                <a:extLst>
                  <a:ext uri="{FF2B5EF4-FFF2-40B4-BE49-F238E27FC236}">
                    <a16:creationId xmlns:a16="http://schemas.microsoft.com/office/drawing/2014/main" id="{BB343719-03E0-48AB-87F3-3CB2D5C45BC2}"/>
                  </a:ext>
                </a:extLst>
              </p:cNvPr>
              <p:cNvSpPr/>
              <p:nvPr/>
            </p:nvSpPr>
            <p:spPr>
              <a:xfrm>
                <a:off x="7184753" y="435206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3253;p37">
                <a:extLst>
                  <a:ext uri="{FF2B5EF4-FFF2-40B4-BE49-F238E27FC236}">
                    <a16:creationId xmlns:a16="http://schemas.microsoft.com/office/drawing/2014/main" id="{220EAF91-BABE-4C4E-B16B-F155FE90D48F}"/>
                  </a:ext>
                </a:extLst>
              </p:cNvPr>
              <p:cNvSpPr/>
              <p:nvPr/>
            </p:nvSpPr>
            <p:spPr>
              <a:xfrm>
                <a:off x="7062535" y="4347019"/>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3254;p37">
                <a:extLst>
                  <a:ext uri="{FF2B5EF4-FFF2-40B4-BE49-F238E27FC236}">
                    <a16:creationId xmlns:a16="http://schemas.microsoft.com/office/drawing/2014/main" id="{5E99F971-CFB8-43AF-B5F0-BBF435FEAA10}"/>
                  </a:ext>
                </a:extLst>
              </p:cNvPr>
              <p:cNvSpPr/>
              <p:nvPr/>
            </p:nvSpPr>
            <p:spPr>
              <a:xfrm>
                <a:off x="7063485" y="4404550"/>
                <a:ext cx="29937" cy="30289"/>
              </a:xfrm>
              <a:custGeom>
                <a:avLst/>
                <a:gdLst/>
                <a:ahLst/>
                <a:cxnLst/>
                <a:rect l="l" t="t" r="r" b="b"/>
                <a:pathLst>
                  <a:path w="29937"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3255;p37">
                <a:extLst>
                  <a:ext uri="{FF2B5EF4-FFF2-40B4-BE49-F238E27FC236}">
                    <a16:creationId xmlns:a16="http://schemas.microsoft.com/office/drawing/2014/main" id="{F370FB96-843A-4BC8-80AA-8E89DEA9BAFD}"/>
                  </a:ext>
                </a:extLst>
              </p:cNvPr>
              <p:cNvSpPr/>
              <p:nvPr/>
            </p:nvSpPr>
            <p:spPr>
              <a:xfrm>
                <a:off x="7062535" y="4329112"/>
                <a:ext cx="295233" cy="185547"/>
              </a:xfrm>
              <a:custGeom>
                <a:avLst/>
                <a:gdLst/>
                <a:ahLst/>
                <a:cxnLst/>
                <a:rect l="l" t="t" r="r" b="b"/>
                <a:pathLst>
                  <a:path w="295233" h="185547" extrusionOk="0">
                    <a:moveTo>
                      <a:pt x="149494" y="30289"/>
                    </a:moveTo>
                    <a:cubicBezTo>
                      <a:pt x="145607" y="30280"/>
                      <a:pt x="141730" y="30594"/>
                      <a:pt x="137900" y="31242"/>
                    </a:cubicBezTo>
                    <a:cubicBezTo>
                      <a:pt x="132673" y="32004"/>
                      <a:pt x="126875" y="33052"/>
                      <a:pt x="120413" y="34385"/>
                    </a:cubicBezTo>
                    <a:cubicBezTo>
                      <a:pt x="113950" y="35719"/>
                      <a:pt x="107203" y="37433"/>
                      <a:pt x="100265" y="39529"/>
                    </a:cubicBezTo>
                    <a:cubicBezTo>
                      <a:pt x="93498" y="41577"/>
                      <a:pt x="86893" y="44129"/>
                      <a:pt x="80497" y="47149"/>
                    </a:cubicBezTo>
                    <a:lnTo>
                      <a:pt x="131247" y="76486"/>
                    </a:lnTo>
                    <a:lnTo>
                      <a:pt x="140751" y="73247"/>
                    </a:lnTo>
                    <a:cubicBezTo>
                      <a:pt x="153676" y="68961"/>
                      <a:pt x="165841" y="65341"/>
                      <a:pt x="177340" y="62294"/>
                    </a:cubicBezTo>
                    <a:cubicBezTo>
                      <a:pt x="188108" y="59455"/>
                      <a:pt x="199114" y="57636"/>
                      <a:pt x="210224" y="56864"/>
                    </a:cubicBezTo>
                    <a:cubicBezTo>
                      <a:pt x="220345" y="56255"/>
                      <a:pt x="230505" y="56960"/>
                      <a:pt x="240446" y="58960"/>
                    </a:cubicBezTo>
                    <a:cubicBezTo>
                      <a:pt x="250643" y="61131"/>
                      <a:pt x="260432" y="64922"/>
                      <a:pt x="269432" y="70199"/>
                    </a:cubicBezTo>
                    <a:cubicBezTo>
                      <a:pt x="278204" y="74600"/>
                      <a:pt x="285731" y="81153"/>
                      <a:pt x="291291" y="89249"/>
                    </a:cubicBezTo>
                    <a:cubicBezTo>
                      <a:pt x="294978" y="95183"/>
                      <a:pt x="296138" y="102356"/>
                      <a:pt x="294522" y="109156"/>
                    </a:cubicBezTo>
                    <a:cubicBezTo>
                      <a:pt x="292327" y="116615"/>
                      <a:pt x="288231" y="123377"/>
                      <a:pt x="282643" y="128778"/>
                    </a:cubicBezTo>
                    <a:cubicBezTo>
                      <a:pt x="275667" y="135779"/>
                      <a:pt x="267883" y="141922"/>
                      <a:pt x="259453" y="147066"/>
                    </a:cubicBezTo>
                    <a:lnTo>
                      <a:pt x="291766" y="166116"/>
                    </a:lnTo>
                    <a:lnTo>
                      <a:pt x="273709" y="176213"/>
                    </a:lnTo>
                    <a:lnTo>
                      <a:pt x="241111" y="157163"/>
                    </a:lnTo>
                    <a:cubicBezTo>
                      <a:pt x="225591" y="164830"/>
                      <a:pt x="209359" y="170955"/>
                      <a:pt x="192642" y="175451"/>
                    </a:cubicBezTo>
                    <a:cubicBezTo>
                      <a:pt x="175164" y="180365"/>
                      <a:pt x="157297" y="183737"/>
                      <a:pt x="139230" y="185547"/>
                    </a:cubicBezTo>
                    <a:lnTo>
                      <a:pt x="122123" y="154877"/>
                    </a:lnTo>
                    <a:cubicBezTo>
                      <a:pt x="126894" y="154848"/>
                      <a:pt x="131656" y="154496"/>
                      <a:pt x="136379" y="153829"/>
                    </a:cubicBezTo>
                    <a:cubicBezTo>
                      <a:pt x="142747" y="153067"/>
                      <a:pt x="149875" y="151829"/>
                      <a:pt x="157668" y="150209"/>
                    </a:cubicBezTo>
                    <a:cubicBezTo>
                      <a:pt x="165461" y="148590"/>
                      <a:pt x="173824" y="146304"/>
                      <a:pt x="182568" y="143828"/>
                    </a:cubicBezTo>
                    <a:cubicBezTo>
                      <a:pt x="191045" y="141246"/>
                      <a:pt x="199342" y="138055"/>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6"/>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629"/>
                    </a:moveTo>
                    <a:cubicBezTo>
                      <a:pt x="69777" y="87497"/>
                      <a:pt x="77484" y="89163"/>
                      <a:pt x="85154" y="88392"/>
                    </a:cubicBezTo>
                    <a:cubicBezTo>
                      <a:pt x="95437" y="87221"/>
                      <a:pt x="105568" y="84954"/>
                      <a:pt x="115376" y="81629"/>
                    </a:cubicBezTo>
                    <a:lnTo>
                      <a:pt x="67857" y="54102"/>
                    </a:lnTo>
                    <a:cubicBezTo>
                      <a:pt x="50370" y="65532"/>
                      <a:pt x="48849" y="75438"/>
                      <a:pt x="63105" y="83629"/>
                    </a:cubicBezTo>
                    <a:close/>
                    <a:moveTo>
                      <a:pt x="229991" y="97631"/>
                    </a:moveTo>
                    <a:cubicBezTo>
                      <a:pt x="222721" y="93631"/>
                      <a:pt x="214339" y="92126"/>
                      <a:pt x="206137" y="93345"/>
                    </a:cubicBezTo>
                    <a:cubicBezTo>
                      <a:pt x="194884" y="94802"/>
                      <a:pt x="183784" y="97260"/>
                      <a:pt x="172969" y="100679"/>
                    </a:cubicBezTo>
                    <a:lnTo>
                      <a:pt x="220488" y="128016"/>
                    </a:lnTo>
                    <a:cubicBezTo>
                      <a:pt x="240512" y="115700"/>
                      <a:pt x="243677" y="105566"/>
                      <a:pt x="229991" y="9763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0" name="Google Shape;3256;p37">
              <a:extLst>
                <a:ext uri="{FF2B5EF4-FFF2-40B4-BE49-F238E27FC236}">
                  <a16:creationId xmlns:a16="http://schemas.microsoft.com/office/drawing/2014/main" id="{D20664EF-A9E9-4058-BC47-31459005B37C}"/>
                </a:ext>
              </a:extLst>
            </p:cNvPr>
            <p:cNvGrpSpPr/>
            <p:nvPr/>
          </p:nvGrpSpPr>
          <p:grpSpPr>
            <a:xfrm>
              <a:off x="4993741" y="3268090"/>
              <a:ext cx="883853" cy="621125"/>
              <a:chOff x="6803366" y="4010215"/>
              <a:chExt cx="883853" cy="621125"/>
            </a:xfrm>
          </p:grpSpPr>
          <p:sp>
            <p:nvSpPr>
              <p:cNvPr id="247" name="Google Shape;3257;p37">
                <a:extLst>
                  <a:ext uri="{FF2B5EF4-FFF2-40B4-BE49-F238E27FC236}">
                    <a16:creationId xmlns:a16="http://schemas.microsoft.com/office/drawing/2014/main" id="{055BEEAA-8716-4395-91E3-9F96C1F62973}"/>
                  </a:ext>
                </a:extLst>
              </p:cNvPr>
              <p:cNvSpPr/>
              <p:nvPr/>
            </p:nvSpPr>
            <p:spPr>
              <a:xfrm>
                <a:off x="6803366" y="411984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3258;p37">
                <a:extLst>
                  <a:ext uri="{FF2B5EF4-FFF2-40B4-BE49-F238E27FC236}">
                    <a16:creationId xmlns:a16="http://schemas.microsoft.com/office/drawing/2014/main" id="{DAE6D6B1-B68D-4CCB-98AD-5B06C4BBDCB4}"/>
                  </a:ext>
                </a:extLst>
              </p:cNvPr>
              <p:cNvSpPr/>
              <p:nvPr/>
            </p:nvSpPr>
            <p:spPr>
              <a:xfrm>
                <a:off x="6803461" y="4262913"/>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3259;p37">
                <a:extLst>
                  <a:ext uri="{FF2B5EF4-FFF2-40B4-BE49-F238E27FC236}">
                    <a16:creationId xmlns:a16="http://schemas.microsoft.com/office/drawing/2014/main" id="{55BAC625-E2A1-43D5-9586-AC3EF43BFF62}"/>
                  </a:ext>
                </a:extLst>
              </p:cNvPr>
              <p:cNvSpPr/>
              <p:nvPr/>
            </p:nvSpPr>
            <p:spPr>
              <a:xfrm>
                <a:off x="7620692" y="4265961"/>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3260;p37">
                <a:extLst>
                  <a:ext uri="{FF2B5EF4-FFF2-40B4-BE49-F238E27FC236}">
                    <a16:creationId xmlns:a16="http://schemas.microsoft.com/office/drawing/2014/main" id="{7F2BD567-B291-4620-8429-7E6E85DFD4C3}"/>
                  </a:ext>
                </a:extLst>
              </p:cNvPr>
              <p:cNvSpPr/>
              <p:nvPr/>
            </p:nvSpPr>
            <p:spPr>
              <a:xfrm>
                <a:off x="6803366" y="4010215"/>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3261;p37">
                <a:extLst>
                  <a:ext uri="{FF2B5EF4-FFF2-40B4-BE49-F238E27FC236}">
                    <a16:creationId xmlns:a16="http://schemas.microsoft.com/office/drawing/2014/main" id="{F9550635-B1EE-4992-9CF5-868A4ADBC618}"/>
                  </a:ext>
                </a:extLst>
              </p:cNvPr>
              <p:cNvSpPr/>
              <p:nvPr/>
            </p:nvSpPr>
            <p:spPr>
              <a:xfrm>
                <a:off x="6928987" y="4079843"/>
                <a:ext cx="632689" cy="366093"/>
              </a:xfrm>
              <a:custGeom>
                <a:avLst/>
                <a:gdLst/>
                <a:ahLst/>
                <a:cxnLst/>
                <a:rect l="l" t="t" r="r" b="b"/>
                <a:pathLst>
                  <a:path w="632689" h="366093" extrusionOk="0">
                    <a:moveTo>
                      <a:pt x="632117" y="194024"/>
                    </a:moveTo>
                    <a:cubicBezTo>
                      <a:pt x="627555" y="237173"/>
                      <a:pt x="596952" y="279749"/>
                      <a:pt x="540025" y="312515"/>
                    </a:cubicBezTo>
                    <a:cubicBezTo>
                      <a:pt x="416476" y="383953"/>
                      <a:pt x="216136" y="383953"/>
                      <a:pt x="92587" y="312515"/>
                    </a:cubicBezTo>
                    <a:cubicBezTo>
                      <a:pt x="35564" y="279559"/>
                      <a:pt x="4962" y="237173"/>
                      <a:pt x="590" y="194024"/>
                    </a:cubicBezTo>
                    <a:cubicBezTo>
                      <a:pt x="-4732" y="143637"/>
                      <a:pt x="25965" y="92107"/>
                      <a:pt x="92587" y="53721"/>
                    </a:cubicBezTo>
                    <a:cubicBezTo>
                      <a:pt x="216136" y="-17907"/>
                      <a:pt x="416476" y="-17907"/>
                      <a:pt x="540025" y="53721"/>
                    </a:cubicBezTo>
                    <a:cubicBezTo>
                      <a:pt x="606836" y="92107"/>
                      <a:pt x="637344" y="143637"/>
                      <a:pt x="632117"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3262;p37">
                <a:extLst>
                  <a:ext uri="{FF2B5EF4-FFF2-40B4-BE49-F238E27FC236}">
                    <a16:creationId xmlns:a16="http://schemas.microsoft.com/office/drawing/2014/main" id="{2CDEB0DE-0475-4BDE-A212-1E83BCD27CDC}"/>
                  </a:ext>
                </a:extLst>
              </p:cNvPr>
              <p:cNvSpPr/>
              <p:nvPr/>
            </p:nvSpPr>
            <p:spPr>
              <a:xfrm>
                <a:off x="6929577" y="4101750"/>
                <a:ext cx="631526" cy="344186"/>
              </a:xfrm>
              <a:custGeom>
                <a:avLst/>
                <a:gdLst/>
                <a:ahLst/>
                <a:cxnLst/>
                <a:rect l="l" t="t" r="r" b="b"/>
                <a:pathLst>
                  <a:path w="631526" h="344186" extrusionOk="0">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5069" y="86392"/>
                      <a:pt x="91997" y="53721"/>
                    </a:cubicBezTo>
                    <a:cubicBezTo>
                      <a:pt x="215546" y="-17907"/>
                      <a:pt x="415886" y="-17907"/>
                      <a:pt x="539435" y="53721"/>
                    </a:cubicBezTo>
                    <a:cubicBezTo>
                      <a:pt x="596743" y="86678"/>
                      <a:pt x="626965" y="129064"/>
                      <a:pt x="631527"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3263;p37">
                <a:extLst>
                  <a:ext uri="{FF2B5EF4-FFF2-40B4-BE49-F238E27FC236}">
                    <a16:creationId xmlns:a16="http://schemas.microsoft.com/office/drawing/2014/main" id="{EF9E44F9-506A-47A5-ABCF-0219BBD8FA6F}"/>
                  </a:ext>
                </a:extLst>
              </p:cNvPr>
              <p:cNvSpPr/>
              <p:nvPr/>
            </p:nvSpPr>
            <p:spPr>
              <a:xfrm>
                <a:off x="7091046" y="4183856"/>
                <a:ext cx="294970" cy="185451"/>
              </a:xfrm>
              <a:custGeom>
                <a:avLst/>
                <a:gdLst/>
                <a:ahLst/>
                <a:cxnLst/>
                <a:rect l="l" t="t" r="r" b="b"/>
                <a:pathLst>
                  <a:path w="294970" h="185451" extrusionOk="0">
                    <a:moveTo>
                      <a:pt x="149590" y="30194"/>
                    </a:moveTo>
                    <a:cubicBezTo>
                      <a:pt x="145702" y="30137"/>
                      <a:pt x="141825" y="30423"/>
                      <a:pt x="137995" y="31052"/>
                    </a:cubicBezTo>
                    <a:cubicBezTo>
                      <a:pt x="132768" y="31813"/>
                      <a:pt x="126970" y="32861"/>
                      <a:pt x="120508" y="34195"/>
                    </a:cubicBezTo>
                    <a:cubicBezTo>
                      <a:pt x="114045" y="35528"/>
                      <a:pt x="107393" y="37338"/>
                      <a:pt x="100360" y="39434"/>
                    </a:cubicBezTo>
                    <a:cubicBezTo>
                      <a:pt x="93593" y="41453"/>
                      <a:pt x="86988" y="43967"/>
                      <a:pt x="80592" y="46958"/>
                    </a:cubicBezTo>
                    <a:lnTo>
                      <a:pt x="131342" y="76390"/>
                    </a:lnTo>
                    <a:lnTo>
                      <a:pt x="140846" y="73152"/>
                    </a:lnTo>
                    <a:cubicBezTo>
                      <a:pt x="153771" y="68866"/>
                      <a:pt x="165936" y="65151"/>
                      <a:pt x="177436" y="62198"/>
                    </a:cubicBezTo>
                    <a:cubicBezTo>
                      <a:pt x="188184" y="59274"/>
                      <a:pt x="199199" y="57455"/>
                      <a:pt x="210319" y="56769"/>
                    </a:cubicBezTo>
                    <a:cubicBezTo>
                      <a:pt x="220469" y="56074"/>
                      <a:pt x="230666" y="56750"/>
                      <a:pt x="240636" y="58769"/>
                    </a:cubicBezTo>
                    <a:cubicBezTo>
                      <a:pt x="250672" y="61036"/>
                      <a:pt x="260290" y="64856"/>
                      <a:pt x="269147" y="70104"/>
                    </a:cubicBezTo>
                    <a:cubicBezTo>
                      <a:pt x="277929" y="74495"/>
                      <a:pt x="285446" y="81048"/>
                      <a:pt x="291006" y="89154"/>
                    </a:cubicBezTo>
                    <a:cubicBezTo>
                      <a:pt x="294722" y="95079"/>
                      <a:pt x="295891" y="102260"/>
                      <a:pt x="294237" y="109061"/>
                    </a:cubicBezTo>
                    <a:cubicBezTo>
                      <a:pt x="292099" y="116548"/>
                      <a:pt x="287993" y="123330"/>
                      <a:pt x="282357" y="128683"/>
                    </a:cubicBezTo>
                    <a:cubicBezTo>
                      <a:pt x="275382" y="135712"/>
                      <a:pt x="267598" y="141884"/>
                      <a:pt x="259168" y="147066"/>
                    </a:cubicBezTo>
                    <a:lnTo>
                      <a:pt x="291481" y="166116"/>
                    </a:lnTo>
                    <a:lnTo>
                      <a:pt x="273709" y="176117"/>
                    </a:lnTo>
                    <a:lnTo>
                      <a:pt x="241111" y="157067"/>
                    </a:lnTo>
                    <a:cubicBezTo>
                      <a:pt x="225591" y="164773"/>
                      <a:pt x="209359" y="170926"/>
                      <a:pt x="192642" y="175451"/>
                    </a:cubicBezTo>
                    <a:cubicBezTo>
                      <a:pt x="175155" y="180289"/>
                      <a:pt x="157288" y="183632"/>
                      <a:pt x="139230" y="185452"/>
                    </a:cubicBezTo>
                    <a:lnTo>
                      <a:pt x="122219" y="154877"/>
                    </a:lnTo>
                    <a:cubicBezTo>
                      <a:pt x="126990" y="154753"/>
                      <a:pt x="131751" y="154372"/>
                      <a:pt x="136474" y="153734"/>
                    </a:cubicBezTo>
                    <a:cubicBezTo>
                      <a:pt x="143631" y="152914"/>
                      <a:pt x="150739" y="151705"/>
                      <a:pt x="157763" y="150114"/>
                    </a:cubicBezTo>
                    <a:cubicBezTo>
                      <a:pt x="165556" y="148399"/>
                      <a:pt x="173824" y="146304"/>
                      <a:pt x="182568" y="143732"/>
                    </a:cubicBezTo>
                    <a:cubicBezTo>
                      <a:pt x="191064" y="141179"/>
                      <a:pt x="199351" y="137998"/>
                      <a:pt x="207372" y="134207"/>
                    </a:cubicBezTo>
                    <a:lnTo>
                      <a:pt x="156812" y="104965"/>
                    </a:lnTo>
                    <a:lnTo>
                      <a:pt x="150255" y="107252"/>
                    </a:lnTo>
                    <a:lnTo>
                      <a:pt x="143317" y="109347"/>
                    </a:lnTo>
                    <a:cubicBezTo>
                      <a:pt x="130582" y="113538"/>
                      <a:pt x="118987" y="116872"/>
                      <a:pt x="108343" y="118872"/>
                    </a:cubicBezTo>
                    <a:cubicBezTo>
                      <a:pt x="98573" y="121148"/>
                      <a:pt x="88613" y="122482"/>
                      <a:pt x="78596" y="122872"/>
                    </a:cubicBezTo>
                    <a:cubicBezTo>
                      <a:pt x="69748" y="123187"/>
                      <a:pt x="60900" y="122358"/>
                      <a:pt x="52271" y="120396"/>
                    </a:cubicBezTo>
                    <a:cubicBezTo>
                      <a:pt x="43727" y="118472"/>
                      <a:pt x="35525" y="115253"/>
                      <a:pt x="27941" y="110871"/>
                    </a:cubicBezTo>
                    <a:cubicBezTo>
                      <a:pt x="19606" y="106518"/>
                      <a:pt x="12364" y="100327"/>
                      <a:pt x="6748" y="92773"/>
                    </a:cubicBezTo>
                    <a:cubicBezTo>
                      <a:pt x="2680" y="87039"/>
                      <a:pt x="665" y="80086"/>
                      <a:pt x="1045" y="73057"/>
                    </a:cubicBezTo>
                    <a:cubicBezTo>
                      <a:pt x="1787" y="65789"/>
                      <a:pt x="4704" y="58922"/>
                      <a:pt x="9409" y="53340"/>
                    </a:cubicBezTo>
                    <a:cubicBezTo>
                      <a:pt x="15244" y="45977"/>
                      <a:pt x="22163" y="39557"/>
                      <a:pt x="29937" y="34290"/>
                    </a:cubicBezTo>
                    <a:lnTo>
                      <a:pt x="0" y="16954"/>
                    </a:lnTo>
                    <a:lnTo>
                      <a:pt x="17582" y="6763"/>
                    </a:lnTo>
                    <a:lnTo>
                      <a:pt x="47329" y="23908"/>
                    </a:lnTo>
                    <a:cubicBezTo>
                      <a:pt x="61261" y="17031"/>
                      <a:pt x="75878" y="11668"/>
                      <a:pt x="90951" y="7906"/>
                    </a:cubicBezTo>
                    <a:cubicBezTo>
                      <a:pt x="105283" y="4220"/>
                      <a:pt x="119862" y="1581"/>
                      <a:pt x="134573" y="0"/>
                    </a:cubicBezTo>
                    <a:close/>
                    <a:moveTo>
                      <a:pt x="63200" y="83534"/>
                    </a:moveTo>
                    <a:cubicBezTo>
                      <a:pt x="69881" y="87363"/>
                      <a:pt x="77589" y="89021"/>
                      <a:pt x="85249" y="88297"/>
                    </a:cubicBezTo>
                    <a:cubicBezTo>
                      <a:pt x="95579" y="87135"/>
                      <a:pt x="105739" y="84830"/>
                      <a:pt x="115566" y="81439"/>
                    </a:cubicBezTo>
                    <a:lnTo>
                      <a:pt x="68047" y="53912"/>
                    </a:lnTo>
                    <a:cubicBezTo>
                      <a:pt x="50560" y="65341"/>
                      <a:pt x="48944" y="75152"/>
                      <a:pt x="63200" y="83344"/>
                    </a:cubicBezTo>
                    <a:close/>
                    <a:moveTo>
                      <a:pt x="230087" y="97441"/>
                    </a:moveTo>
                    <a:cubicBezTo>
                      <a:pt x="222826" y="93516"/>
                      <a:pt x="214500" y="92021"/>
                      <a:pt x="206327" y="93154"/>
                    </a:cubicBezTo>
                    <a:cubicBezTo>
                      <a:pt x="195056" y="94659"/>
                      <a:pt x="183927" y="97117"/>
                      <a:pt x="173064" y="100489"/>
                    </a:cubicBezTo>
                    <a:lnTo>
                      <a:pt x="220583" y="127826"/>
                    </a:lnTo>
                    <a:cubicBezTo>
                      <a:pt x="240541" y="115538"/>
                      <a:pt x="243772" y="105346"/>
                      <a:pt x="230087" y="9744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3264;p37">
                <a:extLst>
                  <a:ext uri="{FF2B5EF4-FFF2-40B4-BE49-F238E27FC236}">
                    <a16:creationId xmlns:a16="http://schemas.microsoft.com/office/drawing/2014/main" id="{C9F04287-457C-4BD6-9257-AA6E57184F63}"/>
                  </a:ext>
                </a:extLst>
              </p:cNvPr>
              <p:cNvSpPr/>
              <p:nvPr/>
            </p:nvSpPr>
            <p:spPr>
              <a:xfrm>
                <a:off x="7213360" y="4321778"/>
                <a:ext cx="19007" cy="25526"/>
              </a:xfrm>
              <a:custGeom>
                <a:avLst/>
                <a:gdLst/>
                <a:ahLst/>
                <a:cxnLst/>
                <a:rect l="l" t="t" r="r" b="b"/>
                <a:pathLst>
                  <a:path w="19007" h="25526"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3265;p37">
                <a:extLst>
                  <a:ext uri="{FF2B5EF4-FFF2-40B4-BE49-F238E27FC236}">
                    <a16:creationId xmlns:a16="http://schemas.microsoft.com/office/drawing/2014/main" id="{DF3E686B-383F-41B3-861E-E2FA1AE299CF}"/>
                  </a:ext>
                </a:extLst>
              </p:cNvPr>
              <p:cNvSpPr/>
              <p:nvPr/>
            </p:nvSpPr>
            <p:spPr>
              <a:xfrm>
                <a:off x="7340425" y="4332636"/>
                <a:ext cx="42101" cy="19716"/>
              </a:xfrm>
              <a:custGeom>
                <a:avLst/>
                <a:gdLst/>
                <a:ahLst/>
                <a:cxnLst/>
                <a:rect l="l" t="t" r="r" b="b"/>
                <a:pathLst>
                  <a:path w="42101" h="19716" extrusionOk="0">
                    <a:moveTo>
                      <a:pt x="42102" y="17145"/>
                    </a:moveTo>
                    <a:lnTo>
                      <a:pt x="42102" y="0"/>
                    </a:lnTo>
                    <a:lnTo>
                      <a:pt x="0" y="3238"/>
                    </a:lnTo>
                    <a:lnTo>
                      <a:pt x="24235"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3266;p37">
                <a:extLst>
                  <a:ext uri="{FF2B5EF4-FFF2-40B4-BE49-F238E27FC236}">
                    <a16:creationId xmlns:a16="http://schemas.microsoft.com/office/drawing/2014/main" id="{73B390C4-3C8F-4D2A-9460-09389CCA3AE8}"/>
                  </a:ext>
                </a:extLst>
              </p:cNvPr>
              <p:cNvSpPr/>
              <p:nvPr/>
            </p:nvSpPr>
            <p:spPr>
              <a:xfrm>
                <a:off x="7354586" y="4269390"/>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3267;p37">
                <a:extLst>
                  <a:ext uri="{FF2B5EF4-FFF2-40B4-BE49-F238E27FC236}">
                    <a16:creationId xmlns:a16="http://schemas.microsoft.com/office/drawing/2014/main" id="{513FDA3A-1B9A-49E9-BF84-C42BC188A7C4}"/>
                  </a:ext>
                </a:extLst>
              </p:cNvPr>
              <p:cNvSpPr/>
              <p:nvPr/>
            </p:nvSpPr>
            <p:spPr>
              <a:xfrm>
                <a:off x="7255747" y="4276153"/>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6"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3268;p37">
                <a:extLst>
                  <a:ext uri="{FF2B5EF4-FFF2-40B4-BE49-F238E27FC236}">
                    <a16:creationId xmlns:a16="http://schemas.microsoft.com/office/drawing/2014/main" id="{F3077D91-97D4-48F6-BBD9-DE36E3411060}"/>
                  </a:ext>
                </a:extLst>
              </p:cNvPr>
              <p:cNvSpPr/>
              <p:nvPr/>
            </p:nvSpPr>
            <p:spPr>
              <a:xfrm>
                <a:off x="7159188" y="4220622"/>
                <a:ext cx="58923" cy="38957"/>
              </a:xfrm>
              <a:custGeom>
                <a:avLst/>
                <a:gdLst/>
                <a:ahLst/>
                <a:cxnLst/>
                <a:rect l="l" t="t" r="r" b="b"/>
                <a:pathLst>
                  <a:path w="58923" h="38957" extrusionOk="0">
                    <a:moveTo>
                      <a:pt x="0" y="11144"/>
                    </a:moveTo>
                    <a:lnTo>
                      <a:pt x="48944" y="38958"/>
                    </a:lnTo>
                    <a:lnTo>
                      <a:pt x="58924" y="31623"/>
                    </a:lnTo>
                    <a:cubicBezTo>
                      <a:pt x="58924" y="31623"/>
                      <a:pt x="52841" y="24575"/>
                      <a:pt x="52366" y="23908"/>
                    </a:cubicBezTo>
                    <a:cubicBezTo>
                      <a:pt x="47966" y="18879"/>
                      <a:pt x="42805" y="14574"/>
                      <a:pt x="37065" y="11144"/>
                    </a:cubicBezTo>
                    <a:cubicBezTo>
                      <a:pt x="33454" y="10478"/>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3269;p37">
                <a:extLst>
                  <a:ext uri="{FF2B5EF4-FFF2-40B4-BE49-F238E27FC236}">
                    <a16:creationId xmlns:a16="http://schemas.microsoft.com/office/drawing/2014/main" id="{E9DFF423-CAD7-48B1-9E71-14C3331A5D16}"/>
                  </a:ext>
                </a:extLst>
              </p:cNvPr>
              <p:cNvSpPr/>
              <p:nvPr/>
            </p:nvSpPr>
            <p:spPr>
              <a:xfrm>
                <a:off x="7213360" y="4189475"/>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3270;p37">
                <a:extLst>
                  <a:ext uri="{FF2B5EF4-FFF2-40B4-BE49-F238E27FC236}">
                    <a16:creationId xmlns:a16="http://schemas.microsoft.com/office/drawing/2014/main" id="{DBCED3B5-5234-4F5A-B22B-BEE1AD2B7B89}"/>
                  </a:ext>
                </a:extLst>
              </p:cNvPr>
              <p:cNvSpPr/>
              <p:nvPr/>
            </p:nvSpPr>
            <p:spPr>
              <a:xfrm>
                <a:off x="7091141" y="4184427"/>
                <a:ext cx="26040" cy="19431"/>
              </a:xfrm>
              <a:custGeom>
                <a:avLst/>
                <a:gdLst/>
                <a:ahLst/>
                <a:cxnLst/>
                <a:rect l="l" t="t" r="r" b="b"/>
                <a:pathLst>
                  <a:path w="26040" h="19431" extrusionOk="0">
                    <a:moveTo>
                      <a:pt x="0" y="17145"/>
                    </a:moveTo>
                    <a:lnTo>
                      <a:pt x="0" y="0"/>
                    </a:lnTo>
                    <a:lnTo>
                      <a:pt x="26041"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3271;p37">
                <a:extLst>
                  <a:ext uri="{FF2B5EF4-FFF2-40B4-BE49-F238E27FC236}">
                    <a16:creationId xmlns:a16="http://schemas.microsoft.com/office/drawing/2014/main" id="{871A9284-1D3E-4F4F-A4E3-30C56A3BF94C}"/>
                  </a:ext>
                </a:extLst>
              </p:cNvPr>
              <p:cNvSpPr/>
              <p:nvPr/>
            </p:nvSpPr>
            <p:spPr>
              <a:xfrm>
                <a:off x="7092091" y="4242053"/>
                <a:ext cx="29936" cy="30194"/>
              </a:xfrm>
              <a:custGeom>
                <a:avLst/>
                <a:gdLst/>
                <a:ahLst/>
                <a:cxnLst/>
                <a:rect l="l" t="t" r="r" b="b"/>
                <a:pathLst>
                  <a:path w="29936" h="30194" extrusionOk="0">
                    <a:moveTo>
                      <a:pt x="0" y="17812"/>
                    </a:moveTo>
                    <a:lnTo>
                      <a:pt x="0" y="0"/>
                    </a:lnTo>
                    <a:lnTo>
                      <a:pt x="29937" y="0"/>
                    </a:lnTo>
                    <a:lnTo>
                      <a:pt x="22619" y="15907"/>
                    </a:lnTo>
                    <a:lnTo>
                      <a:pt x="9694"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3272;p37">
                <a:extLst>
                  <a:ext uri="{FF2B5EF4-FFF2-40B4-BE49-F238E27FC236}">
                    <a16:creationId xmlns:a16="http://schemas.microsoft.com/office/drawing/2014/main" id="{F557C717-A2E1-4257-BAE1-DAEB0D525752}"/>
                  </a:ext>
                </a:extLst>
              </p:cNvPr>
              <p:cNvSpPr/>
              <p:nvPr/>
            </p:nvSpPr>
            <p:spPr>
              <a:xfrm>
                <a:off x="7091046" y="4166616"/>
                <a:ext cx="294970" cy="185547"/>
              </a:xfrm>
              <a:custGeom>
                <a:avLst/>
                <a:gdLst/>
                <a:ahLst/>
                <a:cxnLst/>
                <a:rect l="l" t="t" r="r" b="b"/>
                <a:pathLst>
                  <a:path w="294970" h="185547" extrusionOk="0">
                    <a:moveTo>
                      <a:pt x="149590" y="30194"/>
                    </a:moveTo>
                    <a:cubicBezTo>
                      <a:pt x="145702" y="30185"/>
                      <a:pt x="141825" y="30499"/>
                      <a:pt x="137995" y="31147"/>
                    </a:cubicBezTo>
                    <a:cubicBezTo>
                      <a:pt x="132768" y="31909"/>
                      <a:pt x="126970" y="32956"/>
                      <a:pt x="120508" y="34290"/>
                    </a:cubicBezTo>
                    <a:cubicBezTo>
                      <a:pt x="114045" y="35623"/>
                      <a:pt x="107393" y="37338"/>
                      <a:pt x="100360" y="39433"/>
                    </a:cubicBezTo>
                    <a:cubicBezTo>
                      <a:pt x="93593" y="41481"/>
                      <a:pt x="86988" y="44034"/>
                      <a:pt x="80592" y="47054"/>
                    </a:cubicBezTo>
                    <a:lnTo>
                      <a:pt x="131342" y="76486"/>
                    </a:lnTo>
                    <a:lnTo>
                      <a:pt x="140846" y="73247"/>
                    </a:lnTo>
                    <a:cubicBezTo>
                      <a:pt x="153771" y="68866"/>
                      <a:pt x="165936" y="65246"/>
                      <a:pt x="177436" y="62294"/>
                    </a:cubicBezTo>
                    <a:cubicBezTo>
                      <a:pt x="188194" y="59379"/>
                      <a:pt x="199209" y="57531"/>
                      <a:pt x="210319" y="56769"/>
                    </a:cubicBezTo>
                    <a:cubicBezTo>
                      <a:pt x="220469" y="56159"/>
                      <a:pt x="230666" y="56864"/>
                      <a:pt x="240636" y="58864"/>
                    </a:cubicBezTo>
                    <a:cubicBezTo>
                      <a:pt x="250681" y="61084"/>
                      <a:pt x="260309" y="64913"/>
                      <a:pt x="269147" y="70199"/>
                    </a:cubicBezTo>
                    <a:cubicBezTo>
                      <a:pt x="277948" y="74562"/>
                      <a:pt x="285475" y="81124"/>
                      <a:pt x="291006" y="89249"/>
                    </a:cubicBezTo>
                    <a:cubicBezTo>
                      <a:pt x="294722" y="95174"/>
                      <a:pt x="295891" y="102356"/>
                      <a:pt x="294237" y="109156"/>
                    </a:cubicBezTo>
                    <a:cubicBezTo>
                      <a:pt x="292080" y="116634"/>
                      <a:pt x="287984" y="123406"/>
                      <a:pt x="282357" y="128778"/>
                    </a:cubicBezTo>
                    <a:cubicBezTo>
                      <a:pt x="275382" y="135807"/>
                      <a:pt x="267598" y="141980"/>
                      <a:pt x="259168" y="147161"/>
                    </a:cubicBezTo>
                    <a:lnTo>
                      <a:pt x="291481" y="166211"/>
                    </a:lnTo>
                    <a:lnTo>
                      <a:pt x="273709" y="176213"/>
                    </a:lnTo>
                    <a:lnTo>
                      <a:pt x="241111" y="157163"/>
                    </a:lnTo>
                    <a:cubicBezTo>
                      <a:pt x="225572" y="164820"/>
                      <a:pt x="209349" y="170983"/>
                      <a:pt x="192642" y="175546"/>
                    </a:cubicBezTo>
                    <a:cubicBezTo>
                      <a:pt x="175155" y="180384"/>
                      <a:pt x="157288" y="183728"/>
                      <a:pt x="139230" y="185547"/>
                    </a:cubicBezTo>
                    <a:lnTo>
                      <a:pt x="122219" y="154972"/>
                    </a:lnTo>
                    <a:cubicBezTo>
                      <a:pt x="126990" y="154848"/>
                      <a:pt x="131751" y="154467"/>
                      <a:pt x="136474" y="153829"/>
                    </a:cubicBezTo>
                    <a:cubicBezTo>
                      <a:pt x="142842" y="153067"/>
                      <a:pt x="149875" y="151924"/>
                      <a:pt x="157763" y="150209"/>
                    </a:cubicBezTo>
                    <a:cubicBezTo>
                      <a:pt x="165651" y="148495"/>
                      <a:pt x="173824" y="146399"/>
                      <a:pt x="182568" y="143828"/>
                    </a:cubicBezTo>
                    <a:cubicBezTo>
                      <a:pt x="191064" y="141275"/>
                      <a:pt x="199351" y="138093"/>
                      <a:pt x="207372"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4"/>
                      <a:pt x="60910" y="122406"/>
                      <a:pt x="52271" y="120491"/>
                    </a:cubicBezTo>
                    <a:cubicBezTo>
                      <a:pt x="43746" y="118520"/>
                      <a:pt x="35544" y="115310"/>
                      <a:pt x="27941" y="110966"/>
                    </a:cubicBezTo>
                    <a:cubicBezTo>
                      <a:pt x="19578" y="106613"/>
                      <a:pt x="12326" y="100384"/>
                      <a:pt x="6748" y="92773"/>
                    </a:cubicBezTo>
                    <a:cubicBezTo>
                      <a:pt x="2689" y="87068"/>
                      <a:pt x="675" y="80153"/>
                      <a:pt x="1045" y="73152"/>
                    </a:cubicBezTo>
                    <a:cubicBezTo>
                      <a:pt x="1787" y="65856"/>
                      <a:pt x="4704" y="58950"/>
                      <a:pt x="9409" y="53340"/>
                    </a:cubicBezTo>
                    <a:cubicBezTo>
                      <a:pt x="15244" y="45977"/>
                      <a:pt x="22163" y="39557"/>
                      <a:pt x="29937" y="34290"/>
                    </a:cubicBezTo>
                    <a:lnTo>
                      <a:pt x="0" y="16954"/>
                    </a:lnTo>
                    <a:lnTo>
                      <a:pt x="17582" y="6763"/>
                    </a:lnTo>
                    <a:lnTo>
                      <a:pt x="47329" y="23908"/>
                    </a:lnTo>
                    <a:cubicBezTo>
                      <a:pt x="61242" y="16993"/>
                      <a:pt x="75869" y="11621"/>
                      <a:pt x="90951" y="7906"/>
                    </a:cubicBezTo>
                    <a:cubicBezTo>
                      <a:pt x="105283" y="4220"/>
                      <a:pt x="119862" y="1581"/>
                      <a:pt x="134573" y="0"/>
                    </a:cubicBezTo>
                    <a:close/>
                    <a:moveTo>
                      <a:pt x="63200" y="83629"/>
                    </a:moveTo>
                    <a:cubicBezTo>
                      <a:pt x="69881" y="87468"/>
                      <a:pt x="77589" y="89106"/>
                      <a:pt x="85249" y="88297"/>
                    </a:cubicBezTo>
                    <a:cubicBezTo>
                      <a:pt x="95570" y="87173"/>
                      <a:pt x="105739" y="84906"/>
                      <a:pt x="115566" y="81534"/>
                    </a:cubicBezTo>
                    <a:lnTo>
                      <a:pt x="68047" y="54007"/>
                    </a:lnTo>
                    <a:cubicBezTo>
                      <a:pt x="50560" y="65437"/>
                      <a:pt x="48944" y="75314"/>
                      <a:pt x="63200" y="83629"/>
                    </a:cubicBezTo>
                    <a:close/>
                    <a:moveTo>
                      <a:pt x="230087" y="97536"/>
                    </a:moveTo>
                    <a:cubicBezTo>
                      <a:pt x="222845" y="93554"/>
                      <a:pt x="214500" y="92050"/>
                      <a:pt x="206327" y="93250"/>
                    </a:cubicBezTo>
                    <a:cubicBezTo>
                      <a:pt x="195046" y="94707"/>
                      <a:pt x="183917" y="97164"/>
                      <a:pt x="173064" y="100584"/>
                    </a:cubicBezTo>
                    <a:lnTo>
                      <a:pt x="220583" y="127921"/>
                    </a:lnTo>
                    <a:cubicBezTo>
                      <a:pt x="240541" y="115633"/>
                      <a:pt x="243772" y="105442"/>
                      <a:pt x="23008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1" name="Google Shape;3273;p37">
              <a:extLst>
                <a:ext uri="{FF2B5EF4-FFF2-40B4-BE49-F238E27FC236}">
                  <a16:creationId xmlns:a16="http://schemas.microsoft.com/office/drawing/2014/main" id="{D5A8077B-E737-4EFC-A4F8-6E79B1C7C21E}"/>
                </a:ext>
              </a:extLst>
            </p:cNvPr>
            <p:cNvGrpSpPr/>
            <p:nvPr/>
          </p:nvGrpSpPr>
          <p:grpSpPr>
            <a:xfrm>
              <a:off x="4984142" y="3105498"/>
              <a:ext cx="883852" cy="621125"/>
              <a:chOff x="6793767" y="3847623"/>
              <a:chExt cx="883852" cy="621125"/>
            </a:xfrm>
          </p:grpSpPr>
          <p:sp>
            <p:nvSpPr>
              <p:cNvPr id="231" name="Google Shape;3274;p37">
                <a:extLst>
                  <a:ext uri="{FF2B5EF4-FFF2-40B4-BE49-F238E27FC236}">
                    <a16:creationId xmlns:a16="http://schemas.microsoft.com/office/drawing/2014/main" id="{2ABBFDDB-C31A-49DB-AE4B-B1A7D8E6D754}"/>
                  </a:ext>
                </a:extLst>
              </p:cNvPr>
              <p:cNvSpPr/>
              <p:nvPr/>
            </p:nvSpPr>
            <p:spPr>
              <a:xfrm>
                <a:off x="6793767" y="395725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3275;p37">
                <a:extLst>
                  <a:ext uri="{FF2B5EF4-FFF2-40B4-BE49-F238E27FC236}">
                    <a16:creationId xmlns:a16="http://schemas.microsoft.com/office/drawing/2014/main" id="{48F18A59-988D-49C9-AE31-9BB1CBA0E068}"/>
                  </a:ext>
                </a:extLst>
              </p:cNvPr>
              <p:cNvSpPr/>
              <p:nvPr/>
            </p:nvSpPr>
            <p:spPr>
              <a:xfrm>
                <a:off x="6793958" y="4100322"/>
                <a:ext cx="87339" cy="116585"/>
              </a:xfrm>
              <a:custGeom>
                <a:avLst/>
                <a:gdLst/>
                <a:ahLst/>
                <a:cxnLst/>
                <a:rect l="l" t="t" r="r" b="b"/>
                <a:pathLst>
                  <a:path w="87339" h="116585"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3276;p37">
                <a:extLst>
                  <a:ext uri="{FF2B5EF4-FFF2-40B4-BE49-F238E27FC236}">
                    <a16:creationId xmlns:a16="http://schemas.microsoft.com/office/drawing/2014/main" id="{09691B81-7116-4736-81E6-B353D855E4C1}"/>
                  </a:ext>
                </a:extLst>
              </p:cNvPr>
              <p:cNvSpPr/>
              <p:nvPr/>
            </p:nvSpPr>
            <p:spPr>
              <a:xfrm>
                <a:off x="7611093" y="4103369"/>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3277;p37">
                <a:extLst>
                  <a:ext uri="{FF2B5EF4-FFF2-40B4-BE49-F238E27FC236}">
                    <a16:creationId xmlns:a16="http://schemas.microsoft.com/office/drawing/2014/main" id="{1C4196DD-F33A-4F81-B15F-F33D6430C27D}"/>
                  </a:ext>
                </a:extLst>
              </p:cNvPr>
              <p:cNvSpPr/>
              <p:nvPr/>
            </p:nvSpPr>
            <p:spPr>
              <a:xfrm>
                <a:off x="6793767" y="3847623"/>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3278;p37">
                <a:extLst>
                  <a:ext uri="{FF2B5EF4-FFF2-40B4-BE49-F238E27FC236}">
                    <a16:creationId xmlns:a16="http://schemas.microsoft.com/office/drawing/2014/main" id="{BB25B36B-F0F5-4A68-8FE6-AD54549E4C87}"/>
                  </a:ext>
                </a:extLst>
              </p:cNvPr>
              <p:cNvSpPr/>
              <p:nvPr/>
            </p:nvSpPr>
            <p:spPr>
              <a:xfrm>
                <a:off x="6919483" y="3917323"/>
                <a:ext cx="632596" cy="366021"/>
              </a:xfrm>
              <a:custGeom>
                <a:avLst/>
                <a:gdLst/>
                <a:ahLst/>
                <a:cxnLst/>
                <a:rect l="l" t="t" r="r" b="b"/>
                <a:pathLst>
                  <a:path w="632596" h="366021" extrusionOk="0">
                    <a:moveTo>
                      <a:pt x="632021" y="194048"/>
                    </a:moveTo>
                    <a:cubicBezTo>
                      <a:pt x="627555" y="237101"/>
                      <a:pt x="596952" y="279773"/>
                      <a:pt x="540025" y="312444"/>
                    </a:cubicBezTo>
                    <a:cubicBezTo>
                      <a:pt x="416476" y="383881"/>
                      <a:pt x="216136" y="383881"/>
                      <a:pt x="92587" y="312444"/>
                    </a:cubicBezTo>
                    <a:cubicBezTo>
                      <a:pt x="35564" y="279487"/>
                      <a:pt x="4962" y="237101"/>
                      <a:pt x="590" y="194048"/>
                    </a:cubicBezTo>
                    <a:cubicBezTo>
                      <a:pt x="-4732" y="143565"/>
                      <a:pt x="25965" y="92130"/>
                      <a:pt x="92587" y="53649"/>
                    </a:cubicBezTo>
                    <a:cubicBezTo>
                      <a:pt x="216136" y="-17883"/>
                      <a:pt x="416380" y="-17883"/>
                      <a:pt x="540025" y="53649"/>
                    </a:cubicBezTo>
                    <a:cubicBezTo>
                      <a:pt x="606836" y="92130"/>
                      <a:pt x="637249" y="143565"/>
                      <a:pt x="63202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3279;p37">
                <a:extLst>
                  <a:ext uri="{FF2B5EF4-FFF2-40B4-BE49-F238E27FC236}">
                    <a16:creationId xmlns:a16="http://schemas.microsoft.com/office/drawing/2014/main" id="{0570F9DD-349C-487E-8DCB-4E855FC88689}"/>
                  </a:ext>
                </a:extLst>
              </p:cNvPr>
              <p:cNvSpPr/>
              <p:nvPr/>
            </p:nvSpPr>
            <p:spPr>
              <a:xfrm>
                <a:off x="6920073" y="3939230"/>
                <a:ext cx="631431" cy="344114"/>
              </a:xfrm>
              <a:custGeom>
                <a:avLst/>
                <a:gdLst/>
                <a:ahLst/>
                <a:cxnLst/>
                <a:rect l="l" t="t" r="r" b="b"/>
                <a:pathLst>
                  <a:path w="631431" h="344114" extrusionOk="0">
                    <a:moveTo>
                      <a:pt x="631432"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791" y="-17883"/>
                      <a:pt x="539435" y="53650"/>
                    </a:cubicBezTo>
                    <a:cubicBezTo>
                      <a:pt x="596743" y="86606"/>
                      <a:pt x="626965" y="128992"/>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3280;p37">
                <a:extLst>
                  <a:ext uri="{FF2B5EF4-FFF2-40B4-BE49-F238E27FC236}">
                    <a16:creationId xmlns:a16="http://schemas.microsoft.com/office/drawing/2014/main" id="{2D5E951B-4324-4579-A12A-86A8FCAD1FED}"/>
                  </a:ext>
                </a:extLst>
              </p:cNvPr>
              <p:cNvSpPr/>
              <p:nvPr/>
            </p:nvSpPr>
            <p:spPr>
              <a:xfrm>
                <a:off x="7081637" y="4021645"/>
                <a:ext cx="294557" cy="185070"/>
              </a:xfrm>
              <a:custGeom>
                <a:avLst/>
                <a:gdLst/>
                <a:ahLst/>
                <a:cxnLst/>
                <a:rect l="l" t="t" r="r" b="b"/>
                <a:pathLst>
                  <a:path w="294557" h="185070" extrusionOk="0">
                    <a:moveTo>
                      <a:pt x="149495" y="29813"/>
                    </a:moveTo>
                    <a:cubicBezTo>
                      <a:pt x="145608" y="29756"/>
                      <a:pt x="141730" y="30042"/>
                      <a:pt x="137900" y="30671"/>
                    </a:cubicBezTo>
                    <a:cubicBezTo>
                      <a:pt x="132673" y="31432"/>
                      <a:pt x="126876" y="32480"/>
                      <a:pt x="120413" y="33814"/>
                    </a:cubicBezTo>
                    <a:cubicBezTo>
                      <a:pt x="113951" y="35147"/>
                      <a:pt x="107203" y="36957"/>
                      <a:pt x="100265" y="39053"/>
                    </a:cubicBezTo>
                    <a:cubicBezTo>
                      <a:pt x="93470" y="41072"/>
                      <a:pt x="86827" y="43586"/>
                      <a:pt x="80402" y="46577"/>
                    </a:cubicBezTo>
                    <a:lnTo>
                      <a:pt x="131057" y="76010"/>
                    </a:lnTo>
                    <a:lnTo>
                      <a:pt x="140561" y="72771"/>
                    </a:lnTo>
                    <a:cubicBezTo>
                      <a:pt x="153486" y="68485"/>
                      <a:pt x="165651" y="64865"/>
                      <a:pt x="177151" y="61817"/>
                    </a:cubicBezTo>
                    <a:cubicBezTo>
                      <a:pt x="187909" y="58931"/>
                      <a:pt x="198924" y="57112"/>
                      <a:pt x="210034" y="56388"/>
                    </a:cubicBezTo>
                    <a:cubicBezTo>
                      <a:pt x="220155" y="55702"/>
                      <a:pt x="230315" y="56369"/>
                      <a:pt x="240256" y="58388"/>
                    </a:cubicBezTo>
                    <a:cubicBezTo>
                      <a:pt x="250292" y="60646"/>
                      <a:pt x="259919" y="64465"/>
                      <a:pt x="268767" y="69723"/>
                    </a:cubicBezTo>
                    <a:cubicBezTo>
                      <a:pt x="277549" y="74114"/>
                      <a:pt x="285066" y="80667"/>
                      <a:pt x="290626" y="88773"/>
                    </a:cubicBezTo>
                    <a:cubicBezTo>
                      <a:pt x="294294" y="94717"/>
                      <a:pt x="295454" y="101879"/>
                      <a:pt x="293857" y="108680"/>
                    </a:cubicBezTo>
                    <a:cubicBezTo>
                      <a:pt x="291709" y="116157"/>
                      <a:pt x="287604" y="122939"/>
                      <a:pt x="281977" y="128302"/>
                    </a:cubicBezTo>
                    <a:cubicBezTo>
                      <a:pt x="274973" y="135331"/>
                      <a:pt x="267152" y="141503"/>
                      <a:pt x="258693" y="146685"/>
                    </a:cubicBezTo>
                    <a:lnTo>
                      <a:pt x="291006" y="165735"/>
                    </a:lnTo>
                    <a:lnTo>
                      <a:pt x="273614" y="175736"/>
                    </a:lnTo>
                    <a:lnTo>
                      <a:pt x="241016" y="156686"/>
                    </a:lnTo>
                    <a:cubicBezTo>
                      <a:pt x="225506" y="164402"/>
                      <a:pt x="209264" y="170555"/>
                      <a:pt x="192547" y="175070"/>
                    </a:cubicBezTo>
                    <a:cubicBezTo>
                      <a:pt x="175022" y="179918"/>
                      <a:pt x="157126" y="183261"/>
                      <a:pt x="139040" y="185071"/>
                    </a:cubicBezTo>
                    <a:lnTo>
                      <a:pt x="122029" y="154496"/>
                    </a:lnTo>
                    <a:cubicBezTo>
                      <a:pt x="125165" y="154496"/>
                      <a:pt x="129917" y="154496"/>
                      <a:pt x="136284" y="153448"/>
                    </a:cubicBezTo>
                    <a:cubicBezTo>
                      <a:pt x="142652" y="152400"/>
                      <a:pt x="149780" y="151447"/>
                      <a:pt x="157573" y="149733"/>
                    </a:cubicBezTo>
                    <a:cubicBezTo>
                      <a:pt x="165366" y="148019"/>
                      <a:pt x="173729" y="145923"/>
                      <a:pt x="182378" y="143351"/>
                    </a:cubicBezTo>
                    <a:cubicBezTo>
                      <a:pt x="190912" y="140827"/>
                      <a:pt x="199238" y="137646"/>
                      <a:pt x="207278" y="133826"/>
                    </a:cubicBezTo>
                    <a:lnTo>
                      <a:pt x="156718" y="104585"/>
                    </a:lnTo>
                    <a:lnTo>
                      <a:pt x="150065" y="106871"/>
                    </a:lnTo>
                    <a:lnTo>
                      <a:pt x="143222" y="109061"/>
                    </a:lnTo>
                    <a:cubicBezTo>
                      <a:pt x="130487" y="113252"/>
                      <a:pt x="118797" y="116491"/>
                      <a:pt x="108248" y="118586"/>
                    </a:cubicBezTo>
                    <a:cubicBezTo>
                      <a:pt x="98450" y="120863"/>
                      <a:pt x="88461" y="122206"/>
                      <a:pt x="78406" y="122587"/>
                    </a:cubicBezTo>
                    <a:cubicBezTo>
                      <a:pt x="69596" y="122901"/>
                      <a:pt x="60777" y="122072"/>
                      <a:pt x="52176" y="120110"/>
                    </a:cubicBezTo>
                    <a:cubicBezTo>
                      <a:pt x="43622" y="118129"/>
                      <a:pt x="35392" y="114919"/>
                      <a:pt x="27751" y="110585"/>
                    </a:cubicBezTo>
                    <a:cubicBezTo>
                      <a:pt x="19454" y="106175"/>
                      <a:pt x="12250" y="99955"/>
                      <a:pt x="6653" y="92393"/>
                    </a:cubicBezTo>
                    <a:cubicBezTo>
                      <a:pt x="2528" y="86716"/>
                      <a:pt x="485" y="79781"/>
                      <a:pt x="855" y="72771"/>
                    </a:cubicBezTo>
                    <a:cubicBezTo>
                      <a:pt x="1682" y="65503"/>
                      <a:pt x="4590" y="58617"/>
                      <a:pt x="9219" y="52959"/>
                    </a:cubicBezTo>
                    <a:cubicBezTo>
                      <a:pt x="15064" y="45577"/>
                      <a:pt x="22020" y="39148"/>
                      <a:pt x="29842" y="33909"/>
                    </a:cubicBezTo>
                    <a:lnTo>
                      <a:pt x="0" y="16954"/>
                    </a:lnTo>
                    <a:lnTo>
                      <a:pt x="17582" y="6763"/>
                    </a:lnTo>
                    <a:lnTo>
                      <a:pt x="47234" y="24003"/>
                    </a:lnTo>
                    <a:cubicBezTo>
                      <a:pt x="61148" y="17050"/>
                      <a:pt x="75774" y="11659"/>
                      <a:pt x="90856" y="7906"/>
                    </a:cubicBezTo>
                    <a:cubicBezTo>
                      <a:pt x="105188" y="4239"/>
                      <a:pt x="119767" y="1591"/>
                      <a:pt x="134479" y="0"/>
                    </a:cubicBezTo>
                    <a:close/>
                    <a:moveTo>
                      <a:pt x="63105" y="83153"/>
                    </a:moveTo>
                    <a:cubicBezTo>
                      <a:pt x="69786" y="86992"/>
                      <a:pt x="77494" y="88659"/>
                      <a:pt x="85154" y="87916"/>
                    </a:cubicBezTo>
                    <a:cubicBezTo>
                      <a:pt x="95437" y="86735"/>
                      <a:pt x="105568" y="84468"/>
                      <a:pt x="115376" y="81153"/>
                    </a:cubicBezTo>
                    <a:lnTo>
                      <a:pt x="67857" y="53530"/>
                    </a:lnTo>
                    <a:cubicBezTo>
                      <a:pt x="50370" y="65056"/>
                      <a:pt x="48850" y="74866"/>
                      <a:pt x="63105" y="83629"/>
                    </a:cubicBezTo>
                    <a:close/>
                    <a:moveTo>
                      <a:pt x="229992" y="97060"/>
                    </a:moveTo>
                    <a:cubicBezTo>
                      <a:pt x="222712" y="93097"/>
                      <a:pt x="214329" y="91621"/>
                      <a:pt x="206137" y="92869"/>
                    </a:cubicBezTo>
                    <a:cubicBezTo>
                      <a:pt x="194885" y="94288"/>
                      <a:pt x="183784" y="96717"/>
                      <a:pt x="172969" y="100108"/>
                    </a:cubicBezTo>
                    <a:lnTo>
                      <a:pt x="220488" y="127540"/>
                    </a:lnTo>
                    <a:cubicBezTo>
                      <a:pt x="240446" y="115157"/>
                      <a:pt x="243677" y="105061"/>
                      <a:pt x="22999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3281;p37">
                <a:extLst>
                  <a:ext uri="{FF2B5EF4-FFF2-40B4-BE49-F238E27FC236}">
                    <a16:creationId xmlns:a16="http://schemas.microsoft.com/office/drawing/2014/main" id="{FF76489F-8FED-4DEF-97F7-9F33E613AD91}"/>
                  </a:ext>
                </a:extLst>
              </p:cNvPr>
              <p:cNvSpPr/>
              <p:nvPr/>
            </p:nvSpPr>
            <p:spPr>
              <a:xfrm>
                <a:off x="7203761" y="4159186"/>
                <a:ext cx="19007" cy="25526"/>
              </a:xfrm>
              <a:custGeom>
                <a:avLst/>
                <a:gdLst/>
                <a:ahLst/>
                <a:cxnLst/>
                <a:rect l="l" t="t" r="r" b="b"/>
                <a:pathLst>
                  <a:path w="19007" h="25526" extrusionOk="0">
                    <a:moveTo>
                      <a:pt x="0" y="17145"/>
                    </a:moveTo>
                    <a:cubicBezTo>
                      <a:pt x="475" y="15907"/>
                      <a:pt x="0" y="0"/>
                      <a:pt x="0" y="0"/>
                    </a:cubicBezTo>
                    <a:lnTo>
                      <a:pt x="19008" y="12478"/>
                    </a:lnTo>
                    <a:lnTo>
                      <a:pt x="1064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3282;p37">
                <a:extLst>
                  <a:ext uri="{FF2B5EF4-FFF2-40B4-BE49-F238E27FC236}">
                    <a16:creationId xmlns:a16="http://schemas.microsoft.com/office/drawing/2014/main" id="{2911B073-6226-4CCE-BB5C-ECAE28071A56}"/>
                  </a:ext>
                </a:extLst>
              </p:cNvPr>
              <p:cNvSpPr/>
              <p:nvPr/>
            </p:nvSpPr>
            <p:spPr>
              <a:xfrm>
                <a:off x="7330922" y="4170044"/>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3283;p37">
                <a:extLst>
                  <a:ext uri="{FF2B5EF4-FFF2-40B4-BE49-F238E27FC236}">
                    <a16:creationId xmlns:a16="http://schemas.microsoft.com/office/drawing/2014/main" id="{99149A30-EA67-44CF-B8E5-7B320A3BF9FF}"/>
                  </a:ext>
                </a:extLst>
              </p:cNvPr>
              <p:cNvSpPr/>
              <p:nvPr/>
            </p:nvSpPr>
            <p:spPr>
              <a:xfrm>
                <a:off x="7345082" y="4106799"/>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3284;p37">
                <a:extLst>
                  <a:ext uri="{FF2B5EF4-FFF2-40B4-BE49-F238E27FC236}">
                    <a16:creationId xmlns:a16="http://schemas.microsoft.com/office/drawing/2014/main" id="{C66257BD-FC06-4834-A35E-9CE241CBDF62}"/>
                  </a:ext>
                </a:extLst>
              </p:cNvPr>
              <p:cNvSpPr/>
              <p:nvPr/>
            </p:nvSpPr>
            <p:spPr>
              <a:xfrm>
                <a:off x="7246148" y="4113180"/>
                <a:ext cx="47424" cy="33147"/>
              </a:xfrm>
              <a:custGeom>
                <a:avLst/>
                <a:gdLst/>
                <a:ahLst/>
                <a:cxnLst/>
                <a:rect l="l" t="t" r="r" b="b"/>
                <a:pathLst>
                  <a:path w="47424" h="33147" extrusionOk="0">
                    <a:moveTo>
                      <a:pt x="0" y="10097"/>
                    </a:moveTo>
                    <a:lnTo>
                      <a:pt x="10549" y="0"/>
                    </a:lnTo>
                    <a:lnTo>
                      <a:pt x="47424" y="25622"/>
                    </a:lnTo>
                    <a:lnTo>
                      <a:pt x="45143" y="33147"/>
                    </a:lnTo>
                    <a:cubicBezTo>
                      <a:pt x="45143" y="33147"/>
                      <a:pt x="17582" y="21527"/>
                      <a:pt x="16632" y="20860"/>
                    </a:cubicBezTo>
                    <a:cubicBezTo>
                      <a:pt x="15681" y="20193"/>
                      <a:pt x="0" y="10097"/>
                      <a:pt x="0" y="1009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3285;p37">
                <a:extLst>
                  <a:ext uri="{FF2B5EF4-FFF2-40B4-BE49-F238E27FC236}">
                    <a16:creationId xmlns:a16="http://schemas.microsoft.com/office/drawing/2014/main" id="{6F134E24-28F4-407C-AC2F-BD1DD425F808}"/>
                  </a:ext>
                </a:extLst>
              </p:cNvPr>
              <p:cNvSpPr/>
              <p:nvPr/>
            </p:nvSpPr>
            <p:spPr>
              <a:xfrm>
                <a:off x="7149589" y="4058031"/>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8004" y="18878"/>
                      <a:pt x="42872" y="14564"/>
                      <a:pt x="37160" y="11144"/>
                    </a:cubicBezTo>
                    <a:cubicBezTo>
                      <a:pt x="33549"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3286;p37">
                <a:extLst>
                  <a:ext uri="{FF2B5EF4-FFF2-40B4-BE49-F238E27FC236}">
                    <a16:creationId xmlns:a16="http://schemas.microsoft.com/office/drawing/2014/main" id="{4C4204C5-8355-48AF-AE41-84A0D7059059}"/>
                  </a:ext>
                </a:extLst>
              </p:cNvPr>
              <p:cNvSpPr/>
              <p:nvPr/>
            </p:nvSpPr>
            <p:spPr>
              <a:xfrm>
                <a:off x="7203761" y="4026884"/>
                <a:ext cx="27370" cy="24574"/>
              </a:xfrm>
              <a:custGeom>
                <a:avLst/>
                <a:gdLst/>
                <a:ahLst/>
                <a:cxnLst/>
                <a:rect l="l" t="t" r="r" b="b"/>
                <a:pathLst>
                  <a:path w="27370" h="24574" extrusionOk="0">
                    <a:moveTo>
                      <a:pt x="27371" y="24575"/>
                    </a:moveTo>
                    <a:lnTo>
                      <a:pt x="27371" y="7334"/>
                    </a:lnTo>
                    <a:lnTo>
                      <a:pt x="4847" y="0"/>
                    </a:lnTo>
                    <a:lnTo>
                      <a:pt x="0" y="13526"/>
                    </a:lnTo>
                    <a:lnTo>
                      <a:pt x="1236" y="19717"/>
                    </a:lnTo>
                    <a:lnTo>
                      <a:pt x="27371"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3287;p37">
                <a:extLst>
                  <a:ext uri="{FF2B5EF4-FFF2-40B4-BE49-F238E27FC236}">
                    <a16:creationId xmlns:a16="http://schemas.microsoft.com/office/drawing/2014/main" id="{F3471FE4-E142-4945-B4DE-9BFBC21A0430}"/>
                  </a:ext>
                </a:extLst>
              </p:cNvPr>
              <p:cNvSpPr/>
              <p:nvPr/>
            </p:nvSpPr>
            <p:spPr>
              <a:xfrm>
                <a:off x="7081637" y="4021835"/>
                <a:ext cx="26040" cy="19526"/>
              </a:xfrm>
              <a:custGeom>
                <a:avLst/>
                <a:gdLst/>
                <a:ahLst/>
                <a:cxnLst/>
                <a:rect l="l" t="t" r="r" b="b"/>
                <a:pathLst>
                  <a:path w="26040" h="19526" extrusionOk="0">
                    <a:moveTo>
                      <a:pt x="0" y="17145"/>
                    </a:moveTo>
                    <a:lnTo>
                      <a:pt x="0" y="0"/>
                    </a:lnTo>
                    <a:lnTo>
                      <a:pt x="26041" y="2858"/>
                    </a:lnTo>
                    <a:lnTo>
                      <a:pt x="17582" y="19526"/>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3288;p37">
                <a:extLst>
                  <a:ext uri="{FF2B5EF4-FFF2-40B4-BE49-F238E27FC236}">
                    <a16:creationId xmlns:a16="http://schemas.microsoft.com/office/drawing/2014/main" id="{4E5796B6-F260-4B8C-A959-991FB5ACCF27}"/>
                  </a:ext>
                </a:extLst>
              </p:cNvPr>
              <p:cNvSpPr/>
              <p:nvPr/>
            </p:nvSpPr>
            <p:spPr>
              <a:xfrm>
                <a:off x="7082588" y="4079462"/>
                <a:ext cx="29842" cy="30289"/>
              </a:xfrm>
              <a:custGeom>
                <a:avLst/>
                <a:gdLst/>
                <a:ahLst/>
                <a:cxnLst/>
                <a:rect l="l" t="t" r="r" b="b"/>
                <a:pathLst>
                  <a:path w="29842" h="30289" extrusionOk="0">
                    <a:moveTo>
                      <a:pt x="0" y="17812"/>
                    </a:moveTo>
                    <a:lnTo>
                      <a:pt x="0" y="0"/>
                    </a:lnTo>
                    <a:lnTo>
                      <a:pt x="29842"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3289;p37">
                <a:extLst>
                  <a:ext uri="{FF2B5EF4-FFF2-40B4-BE49-F238E27FC236}">
                    <a16:creationId xmlns:a16="http://schemas.microsoft.com/office/drawing/2014/main" id="{39D1783E-4A36-4790-A39A-6B4164A136EE}"/>
                  </a:ext>
                </a:extLst>
              </p:cNvPr>
              <p:cNvSpPr/>
              <p:nvPr/>
            </p:nvSpPr>
            <p:spPr>
              <a:xfrm>
                <a:off x="7081542" y="4004024"/>
                <a:ext cx="294657" cy="185547"/>
              </a:xfrm>
              <a:custGeom>
                <a:avLst/>
                <a:gdLst/>
                <a:ahLst/>
                <a:cxnLst/>
                <a:rect l="l" t="t" r="r" b="b"/>
                <a:pathLst>
                  <a:path w="294657" h="185547" extrusionOk="0">
                    <a:moveTo>
                      <a:pt x="149590" y="30194"/>
                    </a:moveTo>
                    <a:cubicBezTo>
                      <a:pt x="145702" y="30185"/>
                      <a:pt x="141825" y="30499"/>
                      <a:pt x="137995" y="31147"/>
                    </a:cubicBezTo>
                    <a:cubicBezTo>
                      <a:pt x="132768" y="31909"/>
                      <a:pt x="126970" y="32956"/>
                      <a:pt x="120508" y="34290"/>
                    </a:cubicBezTo>
                    <a:cubicBezTo>
                      <a:pt x="114045" y="35623"/>
                      <a:pt x="107298" y="37433"/>
                      <a:pt x="100360" y="39529"/>
                    </a:cubicBezTo>
                    <a:cubicBezTo>
                      <a:pt x="93565" y="41548"/>
                      <a:pt x="86922"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406" y="61074"/>
                      <a:pt x="260033" y="64903"/>
                      <a:pt x="268862" y="70199"/>
                    </a:cubicBezTo>
                    <a:cubicBezTo>
                      <a:pt x="277644" y="74590"/>
                      <a:pt x="285161" y="81144"/>
                      <a:pt x="290721" y="89249"/>
                    </a:cubicBezTo>
                    <a:cubicBezTo>
                      <a:pt x="294399" y="95193"/>
                      <a:pt x="295558" y="102356"/>
                      <a:pt x="293952" y="109156"/>
                    </a:cubicBezTo>
                    <a:cubicBezTo>
                      <a:pt x="291776" y="116624"/>
                      <a:pt x="287680" y="123397"/>
                      <a:pt x="282072" y="128778"/>
                    </a:cubicBezTo>
                    <a:cubicBezTo>
                      <a:pt x="275068" y="135807"/>
                      <a:pt x="267246" y="141980"/>
                      <a:pt x="258788" y="147161"/>
                    </a:cubicBezTo>
                    <a:lnTo>
                      <a:pt x="291101" y="166211"/>
                    </a:lnTo>
                    <a:lnTo>
                      <a:pt x="273709" y="176213"/>
                    </a:lnTo>
                    <a:lnTo>
                      <a:pt x="241111" y="157163"/>
                    </a:lnTo>
                    <a:cubicBezTo>
                      <a:pt x="225582" y="164830"/>
                      <a:pt x="209349" y="170993"/>
                      <a:pt x="192642" y="175546"/>
                    </a:cubicBezTo>
                    <a:cubicBezTo>
                      <a:pt x="175117" y="180394"/>
                      <a:pt x="157221" y="183737"/>
                      <a:pt x="139135"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473" y="143828"/>
                    </a:cubicBezTo>
                    <a:cubicBezTo>
                      <a:pt x="190988" y="141256"/>
                      <a:pt x="199313" y="138074"/>
                      <a:pt x="207372" y="134303"/>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604" y="87106"/>
                      <a:pt x="551" y="80172"/>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66" y="17031"/>
                      <a:pt x="75783" y="11668"/>
                      <a:pt x="90856" y="7906"/>
                    </a:cubicBezTo>
                    <a:cubicBezTo>
                      <a:pt x="105188" y="4239"/>
                      <a:pt x="119767" y="1591"/>
                      <a:pt x="134479" y="0"/>
                    </a:cubicBezTo>
                    <a:close/>
                    <a:moveTo>
                      <a:pt x="63200" y="83629"/>
                    </a:moveTo>
                    <a:cubicBezTo>
                      <a:pt x="69881" y="87468"/>
                      <a:pt x="77589" y="89135"/>
                      <a:pt x="85249" y="88392"/>
                    </a:cubicBezTo>
                    <a:cubicBezTo>
                      <a:pt x="95541" y="87211"/>
                      <a:pt x="105672" y="84915"/>
                      <a:pt x="115471" y="81534"/>
                    </a:cubicBezTo>
                    <a:lnTo>
                      <a:pt x="67952" y="54007"/>
                    </a:lnTo>
                    <a:cubicBezTo>
                      <a:pt x="50532" y="65437"/>
                      <a:pt x="48944" y="75314"/>
                      <a:pt x="63200" y="83629"/>
                    </a:cubicBezTo>
                    <a:close/>
                    <a:moveTo>
                      <a:pt x="230087" y="97536"/>
                    </a:moveTo>
                    <a:cubicBezTo>
                      <a:pt x="222788" y="93612"/>
                      <a:pt x="214434" y="92116"/>
                      <a:pt x="206232" y="93250"/>
                    </a:cubicBezTo>
                    <a:cubicBezTo>
                      <a:pt x="194989" y="94755"/>
                      <a:pt x="183898" y="97212"/>
                      <a:pt x="173064" y="100584"/>
                    </a:cubicBezTo>
                    <a:lnTo>
                      <a:pt x="220583" y="127921"/>
                    </a:lnTo>
                    <a:cubicBezTo>
                      <a:pt x="240541" y="115634"/>
                      <a:pt x="243772" y="105442"/>
                      <a:pt x="23008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2" name="Google Shape;3290;p37">
              <a:extLst>
                <a:ext uri="{FF2B5EF4-FFF2-40B4-BE49-F238E27FC236}">
                  <a16:creationId xmlns:a16="http://schemas.microsoft.com/office/drawing/2014/main" id="{B3EF09EE-98AA-4E93-BCE2-675F20B7AFC0}"/>
                </a:ext>
              </a:extLst>
            </p:cNvPr>
            <p:cNvSpPr/>
            <p:nvPr/>
          </p:nvSpPr>
          <p:spPr>
            <a:xfrm>
              <a:off x="2890886" y="2508793"/>
              <a:ext cx="205462" cy="301290"/>
            </a:xfrm>
            <a:custGeom>
              <a:avLst/>
              <a:gdLst/>
              <a:ahLst/>
              <a:cxnLst/>
              <a:rect l="l" t="t" r="r" b="b"/>
              <a:pathLst>
                <a:path w="205462" h="301290" extrusionOk="0">
                  <a:moveTo>
                    <a:pt x="72372" y="9965"/>
                  </a:moveTo>
                  <a:cubicBezTo>
                    <a:pt x="80545" y="-3179"/>
                    <a:pt x="142985" y="-11847"/>
                    <a:pt x="163608" y="41207"/>
                  </a:cubicBezTo>
                  <a:cubicBezTo>
                    <a:pt x="171306" y="61305"/>
                    <a:pt x="170166" y="112740"/>
                    <a:pt x="176628" y="145030"/>
                  </a:cubicBezTo>
                  <a:cubicBezTo>
                    <a:pt x="183091" y="177320"/>
                    <a:pt x="198582" y="195608"/>
                    <a:pt x="204094" y="221801"/>
                  </a:cubicBezTo>
                  <a:cubicBezTo>
                    <a:pt x="209606" y="247995"/>
                    <a:pt x="200578" y="292000"/>
                    <a:pt x="137568" y="299716"/>
                  </a:cubicBezTo>
                  <a:cubicBezTo>
                    <a:pt x="74558" y="307431"/>
                    <a:pt x="26088" y="285333"/>
                    <a:pt x="11262" y="265140"/>
                  </a:cubicBezTo>
                  <a:cubicBezTo>
                    <a:pt x="-3563" y="244947"/>
                    <a:pt x="-3944" y="202275"/>
                    <a:pt x="11262" y="179415"/>
                  </a:cubicBezTo>
                  <a:cubicBezTo>
                    <a:pt x="26468" y="156555"/>
                    <a:pt x="38443" y="137696"/>
                    <a:pt x="38063" y="10778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3291;p37">
              <a:extLst>
                <a:ext uri="{FF2B5EF4-FFF2-40B4-BE49-F238E27FC236}">
                  <a16:creationId xmlns:a16="http://schemas.microsoft.com/office/drawing/2014/main" id="{5698794A-F7C9-4303-9034-F62A1AD00346}"/>
                </a:ext>
              </a:extLst>
            </p:cNvPr>
            <p:cNvSpPr/>
            <p:nvPr/>
          </p:nvSpPr>
          <p:spPr>
            <a:xfrm>
              <a:off x="2906291" y="2506021"/>
              <a:ext cx="98213" cy="121997"/>
            </a:xfrm>
            <a:custGeom>
              <a:avLst/>
              <a:gdLst/>
              <a:ahLst/>
              <a:cxnLst/>
              <a:rect l="l" t="t" r="r" b="b"/>
              <a:pathLst>
                <a:path w="98213" h="121997" extrusionOk="0">
                  <a:moveTo>
                    <a:pt x="98213" y="3593"/>
                  </a:moveTo>
                  <a:cubicBezTo>
                    <a:pt x="98213" y="3593"/>
                    <a:pt x="50694" y="-9932"/>
                    <a:pt x="22183" y="15499"/>
                  </a:cubicBezTo>
                  <a:cubicBezTo>
                    <a:pt x="3095" y="33359"/>
                    <a:pt x="-4458" y="60400"/>
                    <a:pt x="2605" y="85603"/>
                  </a:cubicBezTo>
                  <a:cubicBezTo>
                    <a:pt x="6407" y="100558"/>
                    <a:pt x="14010" y="120846"/>
                    <a:pt x="25794" y="121989"/>
                  </a:cubicBezTo>
                  <a:cubicBezTo>
                    <a:pt x="37579" y="123132"/>
                    <a:pt x="98213" y="3593"/>
                    <a:pt x="98213" y="35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3292;p37">
              <a:extLst>
                <a:ext uri="{FF2B5EF4-FFF2-40B4-BE49-F238E27FC236}">
                  <a16:creationId xmlns:a16="http://schemas.microsoft.com/office/drawing/2014/main" id="{A44E8FFE-8951-4832-819B-A3501F4AAB5E}"/>
                </a:ext>
              </a:extLst>
            </p:cNvPr>
            <p:cNvSpPr/>
            <p:nvPr/>
          </p:nvSpPr>
          <p:spPr>
            <a:xfrm>
              <a:off x="2925684" y="2638202"/>
              <a:ext cx="121328" cy="136036"/>
            </a:xfrm>
            <a:custGeom>
              <a:avLst/>
              <a:gdLst/>
              <a:ahLst/>
              <a:cxnLst/>
              <a:rect l="l" t="t" r="r" b="b"/>
              <a:pathLst>
                <a:path w="121328" h="136036" extrusionOk="0">
                  <a:moveTo>
                    <a:pt x="96782" y="0"/>
                  </a:moveTo>
                  <a:cubicBezTo>
                    <a:pt x="96782" y="0"/>
                    <a:pt x="93741" y="52483"/>
                    <a:pt x="94691" y="56388"/>
                  </a:cubicBezTo>
                  <a:cubicBezTo>
                    <a:pt x="95641" y="60293"/>
                    <a:pt x="115219" y="64008"/>
                    <a:pt x="120731" y="68580"/>
                  </a:cubicBezTo>
                  <a:cubicBezTo>
                    <a:pt x="126244" y="73152"/>
                    <a:pt x="92220" y="126397"/>
                    <a:pt x="74923" y="134302"/>
                  </a:cubicBezTo>
                  <a:cubicBezTo>
                    <a:pt x="57626" y="142208"/>
                    <a:pt x="4120" y="122015"/>
                    <a:pt x="414" y="95345"/>
                  </a:cubicBezTo>
                  <a:cubicBezTo>
                    <a:pt x="-3008" y="70771"/>
                    <a:pt x="15715" y="51721"/>
                    <a:pt x="22937" y="45053"/>
                  </a:cubicBezTo>
                  <a:cubicBezTo>
                    <a:pt x="27873" y="44701"/>
                    <a:pt x="32828" y="44701"/>
                    <a:pt x="37763" y="45053"/>
                  </a:cubicBezTo>
                  <a:lnTo>
                    <a:pt x="39284" y="19526"/>
                  </a:lnTo>
                  <a:cubicBezTo>
                    <a:pt x="62758" y="11716"/>
                    <a:pt x="96782" y="0"/>
                    <a:pt x="9678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3293;p37">
              <a:extLst>
                <a:ext uri="{FF2B5EF4-FFF2-40B4-BE49-F238E27FC236}">
                  <a16:creationId xmlns:a16="http://schemas.microsoft.com/office/drawing/2014/main" id="{0F3B03FA-2964-4121-9B5A-4407A4E4F898}"/>
                </a:ext>
              </a:extLst>
            </p:cNvPr>
            <p:cNvSpPr/>
            <p:nvPr/>
          </p:nvSpPr>
          <p:spPr>
            <a:xfrm>
              <a:off x="2718513" y="2692113"/>
              <a:ext cx="229495" cy="326875"/>
            </a:xfrm>
            <a:custGeom>
              <a:avLst/>
              <a:gdLst/>
              <a:ahLst/>
              <a:cxnLst/>
              <a:rect l="l" t="t" r="r" b="b"/>
              <a:pathLst>
                <a:path w="229495" h="326875" extrusionOk="0">
                  <a:moveTo>
                    <a:pt x="149801" y="226409"/>
                  </a:moveTo>
                  <a:cubicBezTo>
                    <a:pt x="134955" y="246860"/>
                    <a:pt x="117366" y="265167"/>
                    <a:pt x="97530" y="280797"/>
                  </a:cubicBezTo>
                  <a:cubicBezTo>
                    <a:pt x="91255" y="287379"/>
                    <a:pt x="85323" y="294275"/>
                    <a:pt x="79758" y="301466"/>
                  </a:cubicBezTo>
                  <a:cubicBezTo>
                    <a:pt x="70365" y="312277"/>
                    <a:pt x="58256" y="320364"/>
                    <a:pt x="44689" y="324898"/>
                  </a:cubicBezTo>
                  <a:cubicBezTo>
                    <a:pt x="32810" y="327946"/>
                    <a:pt x="27868" y="327089"/>
                    <a:pt x="25682" y="324898"/>
                  </a:cubicBezTo>
                  <a:cubicBezTo>
                    <a:pt x="23496" y="322707"/>
                    <a:pt x="24636" y="319278"/>
                    <a:pt x="29768" y="317183"/>
                  </a:cubicBezTo>
                  <a:cubicBezTo>
                    <a:pt x="38175" y="314620"/>
                    <a:pt x="45992" y="310410"/>
                    <a:pt x="52767" y="304800"/>
                  </a:cubicBezTo>
                  <a:cubicBezTo>
                    <a:pt x="52767" y="304800"/>
                    <a:pt x="41743" y="309943"/>
                    <a:pt x="34805" y="312325"/>
                  </a:cubicBezTo>
                  <a:cubicBezTo>
                    <a:pt x="28672" y="314449"/>
                    <a:pt x="22276" y="315735"/>
                    <a:pt x="15798" y="316135"/>
                  </a:cubicBezTo>
                  <a:cubicBezTo>
                    <a:pt x="9240" y="316135"/>
                    <a:pt x="2397" y="308515"/>
                    <a:pt x="7529" y="306610"/>
                  </a:cubicBezTo>
                  <a:cubicBezTo>
                    <a:pt x="12661" y="304705"/>
                    <a:pt x="17508" y="304228"/>
                    <a:pt x="27677" y="300418"/>
                  </a:cubicBezTo>
                  <a:cubicBezTo>
                    <a:pt x="33058" y="298542"/>
                    <a:pt x="38147" y="295913"/>
                    <a:pt x="42788" y="292608"/>
                  </a:cubicBezTo>
                  <a:cubicBezTo>
                    <a:pt x="35731" y="294684"/>
                    <a:pt x="28516" y="296189"/>
                    <a:pt x="21215" y="297085"/>
                  </a:cubicBezTo>
                  <a:cubicBezTo>
                    <a:pt x="15118" y="298075"/>
                    <a:pt x="8868" y="297351"/>
                    <a:pt x="3158" y="294989"/>
                  </a:cubicBezTo>
                  <a:cubicBezTo>
                    <a:pt x="116" y="293656"/>
                    <a:pt x="-2545" y="288131"/>
                    <a:pt x="4298" y="286321"/>
                  </a:cubicBezTo>
                  <a:cubicBezTo>
                    <a:pt x="13203" y="285417"/>
                    <a:pt x="21954" y="283369"/>
                    <a:pt x="30339" y="280225"/>
                  </a:cubicBezTo>
                  <a:cubicBezTo>
                    <a:pt x="38322" y="276606"/>
                    <a:pt x="43359" y="272796"/>
                    <a:pt x="41553" y="272034"/>
                  </a:cubicBezTo>
                  <a:cubicBezTo>
                    <a:pt x="39747" y="271272"/>
                    <a:pt x="35281" y="273749"/>
                    <a:pt x="27202" y="273177"/>
                  </a:cubicBezTo>
                  <a:cubicBezTo>
                    <a:pt x="19124" y="272606"/>
                    <a:pt x="11711" y="267462"/>
                    <a:pt x="11806" y="263081"/>
                  </a:cubicBezTo>
                  <a:cubicBezTo>
                    <a:pt x="11901" y="258699"/>
                    <a:pt x="13517" y="261175"/>
                    <a:pt x="21310" y="260509"/>
                  </a:cubicBezTo>
                  <a:cubicBezTo>
                    <a:pt x="29654" y="258470"/>
                    <a:pt x="38135" y="257042"/>
                    <a:pt x="46685" y="256223"/>
                  </a:cubicBezTo>
                  <a:cubicBezTo>
                    <a:pt x="55089" y="256594"/>
                    <a:pt x="63498" y="255594"/>
                    <a:pt x="71585" y="253270"/>
                  </a:cubicBezTo>
                  <a:cubicBezTo>
                    <a:pt x="80138" y="250698"/>
                    <a:pt x="99336" y="227648"/>
                    <a:pt x="113972" y="206597"/>
                  </a:cubicBezTo>
                  <a:cubicBezTo>
                    <a:pt x="130121" y="183099"/>
                    <a:pt x="142917" y="157448"/>
                    <a:pt x="151987" y="130397"/>
                  </a:cubicBezTo>
                  <a:cubicBezTo>
                    <a:pt x="160825" y="101251"/>
                    <a:pt x="170995" y="46863"/>
                    <a:pt x="178788" y="27908"/>
                  </a:cubicBezTo>
                  <a:cubicBezTo>
                    <a:pt x="186581" y="8954"/>
                    <a:pt x="199221" y="381"/>
                    <a:pt x="211576" y="0"/>
                  </a:cubicBezTo>
                  <a:cubicBezTo>
                    <a:pt x="226021" y="0"/>
                    <a:pt x="232199" y="19050"/>
                    <a:pt x="228397" y="35052"/>
                  </a:cubicBezTo>
                  <a:cubicBezTo>
                    <a:pt x="221175" y="63627"/>
                    <a:pt x="189052" y="174689"/>
                    <a:pt x="149801" y="22640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3294;p37">
              <a:extLst>
                <a:ext uri="{FF2B5EF4-FFF2-40B4-BE49-F238E27FC236}">
                  <a16:creationId xmlns:a16="http://schemas.microsoft.com/office/drawing/2014/main" id="{B7C518ED-48B2-46C1-95A7-04E7780C9510}"/>
                </a:ext>
              </a:extLst>
            </p:cNvPr>
            <p:cNvSpPr/>
            <p:nvPr/>
          </p:nvSpPr>
          <p:spPr>
            <a:xfrm>
              <a:off x="2890388" y="2682707"/>
              <a:ext cx="176857" cy="233853"/>
            </a:xfrm>
            <a:custGeom>
              <a:avLst/>
              <a:gdLst/>
              <a:ahLst/>
              <a:cxnLst/>
              <a:rect l="l" t="t" r="r" b="b"/>
              <a:pathLst>
                <a:path w="176857" h="233853" extrusionOk="0">
                  <a:moveTo>
                    <a:pt x="139301" y="16931"/>
                  </a:moveTo>
                  <a:cubicBezTo>
                    <a:pt x="154031" y="19217"/>
                    <a:pt x="170853" y="27122"/>
                    <a:pt x="173134" y="35219"/>
                  </a:cubicBezTo>
                  <a:cubicBezTo>
                    <a:pt x="179252" y="64308"/>
                    <a:pt x="177812" y="94483"/>
                    <a:pt x="168952" y="122849"/>
                  </a:cubicBezTo>
                  <a:cubicBezTo>
                    <a:pt x="156217" y="156663"/>
                    <a:pt x="141772" y="218099"/>
                    <a:pt x="134454" y="232196"/>
                  </a:cubicBezTo>
                  <a:cubicBezTo>
                    <a:pt x="96503" y="237510"/>
                    <a:pt x="57869" y="229967"/>
                    <a:pt x="24685" y="210764"/>
                  </a:cubicBezTo>
                  <a:cubicBezTo>
                    <a:pt x="24685" y="210764"/>
                    <a:pt x="21644" y="151995"/>
                    <a:pt x="21454" y="132564"/>
                  </a:cubicBezTo>
                  <a:cubicBezTo>
                    <a:pt x="-26065" y="91130"/>
                    <a:pt x="14516" y="39981"/>
                    <a:pt x="54717" y="357"/>
                  </a:cubicBezTo>
                  <a:cubicBezTo>
                    <a:pt x="59520" y="-119"/>
                    <a:pt x="64359" y="-119"/>
                    <a:pt x="69163" y="357"/>
                  </a:cubicBezTo>
                  <a:cubicBezTo>
                    <a:pt x="69163" y="357"/>
                    <a:pt x="33333" y="42743"/>
                    <a:pt x="58233" y="67032"/>
                  </a:cubicBezTo>
                  <a:cubicBezTo>
                    <a:pt x="111645" y="50554"/>
                    <a:pt x="122194" y="26551"/>
                    <a:pt x="139301" y="1693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3295;p37">
              <a:extLst>
                <a:ext uri="{FF2B5EF4-FFF2-40B4-BE49-F238E27FC236}">
                  <a16:creationId xmlns:a16="http://schemas.microsoft.com/office/drawing/2014/main" id="{15E6765A-DFDB-442E-A688-F821322B7269}"/>
                </a:ext>
              </a:extLst>
            </p:cNvPr>
            <p:cNvSpPr/>
            <p:nvPr/>
          </p:nvSpPr>
          <p:spPr>
            <a:xfrm>
              <a:off x="2921860" y="2515790"/>
              <a:ext cx="130560" cy="160797"/>
            </a:xfrm>
            <a:custGeom>
              <a:avLst/>
              <a:gdLst/>
              <a:ahLst/>
              <a:cxnLst/>
              <a:rect l="l" t="t" r="r" b="b"/>
              <a:pathLst>
                <a:path w="130560" h="160797" extrusionOk="0">
                  <a:moveTo>
                    <a:pt x="2717" y="57260"/>
                  </a:moveTo>
                  <a:lnTo>
                    <a:pt x="2717" y="57260"/>
                  </a:lnTo>
                  <a:cubicBezTo>
                    <a:pt x="8039" y="23542"/>
                    <a:pt x="32369" y="-1890"/>
                    <a:pt x="67058" y="110"/>
                  </a:cubicBezTo>
                  <a:cubicBezTo>
                    <a:pt x="103762" y="1787"/>
                    <a:pt x="132161" y="32962"/>
                    <a:pt x="130490" y="69748"/>
                  </a:cubicBezTo>
                  <a:cubicBezTo>
                    <a:pt x="129521" y="91084"/>
                    <a:pt x="118410" y="110667"/>
                    <a:pt x="100606" y="122411"/>
                  </a:cubicBezTo>
                  <a:cubicBezTo>
                    <a:pt x="99408" y="127526"/>
                    <a:pt x="97622" y="132479"/>
                    <a:pt x="95284" y="137175"/>
                  </a:cubicBezTo>
                  <a:cubicBezTo>
                    <a:pt x="82929" y="151463"/>
                    <a:pt x="50331" y="160607"/>
                    <a:pt x="39497" y="160797"/>
                  </a:cubicBezTo>
                  <a:cubicBezTo>
                    <a:pt x="29993" y="160797"/>
                    <a:pt x="22200" y="152129"/>
                    <a:pt x="13457" y="137651"/>
                  </a:cubicBezTo>
                  <a:cubicBezTo>
                    <a:pt x="-4791" y="107457"/>
                    <a:pt x="-134" y="74024"/>
                    <a:pt x="2717" y="5726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3296;p37">
              <a:extLst>
                <a:ext uri="{FF2B5EF4-FFF2-40B4-BE49-F238E27FC236}">
                  <a16:creationId xmlns:a16="http://schemas.microsoft.com/office/drawing/2014/main" id="{6F37F783-92B5-4BD6-A20E-5802E4310BBE}"/>
                </a:ext>
              </a:extLst>
            </p:cNvPr>
            <p:cNvSpPr/>
            <p:nvPr/>
          </p:nvSpPr>
          <p:spPr>
            <a:xfrm>
              <a:off x="2927048" y="2514816"/>
              <a:ext cx="130747" cy="123290"/>
            </a:xfrm>
            <a:custGeom>
              <a:avLst/>
              <a:gdLst/>
              <a:ahLst/>
              <a:cxnLst/>
              <a:rect l="l" t="t" r="r" b="b"/>
              <a:pathLst>
                <a:path w="130747" h="123290" extrusionOk="0">
                  <a:moveTo>
                    <a:pt x="72609" y="1657"/>
                  </a:moveTo>
                  <a:cubicBezTo>
                    <a:pt x="97034" y="6514"/>
                    <a:pt x="116992" y="13372"/>
                    <a:pt x="123644" y="37280"/>
                  </a:cubicBezTo>
                  <a:cubicBezTo>
                    <a:pt x="128206" y="53853"/>
                    <a:pt x="134098" y="84905"/>
                    <a:pt x="128396" y="98526"/>
                  </a:cubicBezTo>
                  <a:lnTo>
                    <a:pt x="124975" y="108051"/>
                  </a:lnTo>
                  <a:lnTo>
                    <a:pt x="95418" y="123291"/>
                  </a:lnTo>
                  <a:cubicBezTo>
                    <a:pt x="95418" y="123291"/>
                    <a:pt x="81637" y="111765"/>
                    <a:pt x="85914" y="78047"/>
                  </a:cubicBezTo>
                  <a:cubicBezTo>
                    <a:pt x="85678" y="73494"/>
                    <a:pt x="84234" y="69094"/>
                    <a:pt x="81733" y="65283"/>
                  </a:cubicBezTo>
                  <a:cubicBezTo>
                    <a:pt x="79886" y="62102"/>
                    <a:pt x="78510" y="58673"/>
                    <a:pt x="77646" y="55092"/>
                  </a:cubicBezTo>
                  <a:cubicBezTo>
                    <a:pt x="74170" y="46024"/>
                    <a:pt x="67371" y="38633"/>
                    <a:pt x="58638" y="34423"/>
                  </a:cubicBezTo>
                  <a:cubicBezTo>
                    <a:pt x="36685" y="22040"/>
                    <a:pt x="4562" y="32708"/>
                    <a:pt x="0" y="37185"/>
                  </a:cubicBezTo>
                  <a:cubicBezTo>
                    <a:pt x="12785" y="9638"/>
                    <a:pt x="43070" y="-5182"/>
                    <a:pt x="72609" y="165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3297;p37">
              <a:extLst>
                <a:ext uri="{FF2B5EF4-FFF2-40B4-BE49-F238E27FC236}">
                  <a16:creationId xmlns:a16="http://schemas.microsoft.com/office/drawing/2014/main" id="{E597407D-1BA2-4339-9E15-263F2A7D386E}"/>
                </a:ext>
              </a:extLst>
            </p:cNvPr>
            <p:cNvSpPr/>
            <p:nvPr/>
          </p:nvSpPr>
          <p:spPr>
            <a:xfrm>
              <a:off x="2770258" y="3324285"/>
              <a:ext cx="102779" cy="78901"/>
            </a:xfrm>
            <a:custGeom>
              <a:avLst/>
              <a:gdLst/>
              <a:ahLst/>
              <a:cxnLst/>
              <a:rect l="l" t="t" r="r" b="b"/>
              <a:pathLst>
                <a:path w="102779" h="78901" extrusionOk="0">
                  <a:moveTo>
                    <a:pt x="95300" y="3"/>
                  </a:moveTo>
                  <a:cubicBezTo>
                    <a:pt x="82945" y="10099"/>
                    <a:pt x="63843" y="3146"/>
                    <a:pt x="62892" y="4003"/>
                  </a:cubicBezTo>
                  <a:cubicBezTo>
                    <a:pt x="48523" y="16481"/>
                    <a:pt x="33449" y="28120"/>
                    <a:pt x="17749" y="38864"/>
                  </a:cubicBezTo>
                  <a:cubicBezTo>
                    <a:pt x="10051" y="44961"/>
                    <a:pt x="-1924" y="53057"/>
                    <a:pt x="262" y="64677"/>
                  </a:cubicBezTo>
                  <a:cubicBezTo>
                    <a:pt x="4064" y="85537"/>
                    <a:pt x="37327" y="79060"/>
                    <a:pt x="49872" y="72678"/>
                  </a:cubicBezTo>
                  <a:cubicBezTo>
                    <a:pt x="62417" y="66297"/>
                    <a:pt x="72681" y="55819"/>
                    <a:pt x="84561" y="48389"/>
                  </a:cubicBezTo>
                  <a:cubicBezTo>
                    <a:pt x="93019" y="43151"/>
                    <a:pt x="101383" y="40389"/>
                    <a:pt x="102713" y="29339"/>
                  </a:cubicBezTo>
                  <a:cubicBezTo>
                    <a:pt x="103473" y="22958"/>
                    <a:pt x="97486" y="-283"/>
                    <a:pt x="95300"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3298;p37">
              <a:extLst>
                <a:ext uri="{FF2B5EF4-FFF2-40B4-BE49-F238E27FC236}">
                  <a16:creationId xmlns:a16="http://schemas.microsoft.com/office/drawing/2014/main" id="{7008C483-6A18-467C-BCCA-71C5D5786274}"/>
                </a:ext>
              </a:extLst>
            </p:cNvPr>
            <p:cNvSpPr/>
            <p:nvPr/>
          </p:nvSpPr>
          <p:spPr>
            <a:xfrm>
              <a:off x="2770711" y="3349338"/>
              <a:ext cx="102274" cy="53559"/>
            </a:xfrm>
            <a:custGeom>
              <a:avLst/>
              <a:gdLst/>
              <a:ahLst/>
              <a:cxnLst/>
              <a:rect l="l" t="t" r="r" b="b"/>
              <a:pathLst>
                <a:path w="102274" h="53559" extrusionOk="0">
                  <a:moveTo>
                    <a:pt x="102071" y="0"/>
                  </a:moveTo>
                  <a:cubicBezTo>
                    <a:pt x="100455" y="10287"/>
                    <a:pt x="92567" y="13145"/>
                    <a:pt x="83823" y="18383"/>
                  </a:cubicBezTo>
                  <a:cubicBezTo>
                    <a:pt x="71754" y="25908"/>
                    <a:pt x="61109" y="36671"/>
                    <a:pt x="48564" y="43053"/>
                  </a:cubicBezTo>
                  <a:cubicBezTo>
                    <a:pt x="36019" y="49435"/>
                    <a:pt x="8078" y="54769"/>
                    <a:pt x="0" y="39910"/>
                  </a:cubicBezTo>
                  <a:cubicBezTo>
                    <a:pt x="4372" y="60008"/>
                    <a:pt x="37065" y="53721"/>
                    <a:pt x="49420" y="47339"/>
                  </a:cubicBezTo>
                  <a:cubicBezTo>
                    <a:pt x="61775" y="40958"/>
                    <a:pt x="72229" y="30480"/>
                    <a:pt x="84109" y="23051"/>
                  </a:cubicBezTo>
                  <a:cubicBezTo>
                    <a:pt x="92567" y="17812"/>
                    <a:pt x="100930" y="15050"/>
                    <a:pt x="102261" y="4001"/>
                  </a:cubicBezTo>
                  <a:cubicBezTo>
                    <a:pt x="102304" y="2667"/>
                    <a:pt x="102241" y="1324"/>
                    <a:pt x="10207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3299;p37">
              <a:extLst>
                <a:ext uri="{FF2B5EF4-FFF2-40B4-BE49-F238E27FC236}">
                  <a16:creationId xmlns:a16="http://schemas.microsoft.com/office/drawing/2014/main" id="{C095CEC2-F00E-47B6-AA7C-4105378E8ED7}"/>
                </a:ext>
              </a:extLst>
            </p:cNvPr>
            <p:cNvSpPr/>
            <p:nvPr/>
          </p:nvSpPr>
          <p:spPr>
            <a:xfrm>
              <a:off x="2718772" y="3290474"/>
              <a:ext cx="94135" cy="73100"/>
            </a:xfrm>
            <a:custGeom>
              <a:avLst/>
              <a:gdLst/>
              <a:ahLst/>
              <a:cxnLst/>
              <a:rect l="l" t="t" r="r" b="b"/>
              <a:pathLst>
                <a:path w="94135" h="73100" extrusionOk="0">
                  <a:moveTo>
                    <a:pt x="86722" y="0"/>
                  </a:moveTo>
                  <a:cubicBezTo>
                    <a:pt x="75413" y="9525"/>
                    <a:pt x="58211" y="4096"/>
                    <a:pt x="57546" y="4953"/>
                  </a:cubicBezTo>
                  <a:cubicBezTo>
                    <a:pt x="44378" y="16202"/>
                    <a:pt x="30609" y="26727"/>
                    <a:pt x="16299" y="36481"/>
                  </a:cubicBezTo>
                  <a:cubicBezTo>
                    <a:pt x="9266" y="42005"/>
                    <a:pt x="-1758" y="49435"/>
                    <a:pt x="238" y="60103"/>
                  </a:cubicBezTo>
                  <a:cubicBezTo>
                    <a:pt x="3849" y="79153"/>
                    <a:pt x="34261" y="73247"/>
                    <a:pt x="45761" y="67437"/>
                  </a:cubicBezTo>
                  <a:cubicBezTo>
                    <a:pt x="57260" y="61627"/>
                    <a:pt x="66669" y="51911"/>
                    <a:pt x="77504" y="45148"/>
                  </a:cubicBezTo>
                  <a:cubicBezTo>
                    <a:pt x="85297" y="40386"/>
                    <a:pt x="92900" y="37814"/>
                    <a:pt x="94135" y="28004"/>
                  </a:cubicBezTo>
                  <a:cubicBezTo>
                    <a:pt x="93742" y="18240"/>
                    <a:pt x="91212" y="8677"/>
                    <a:pt x="86722"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3300;p37">
              <a:extLst>
                <a:ext uri="{FF2B5EF4-FFF2-40B4-BE49-F238E27FC236}">
                  <a16:creationId xmlns:a16="http://schemas.microsoft.com/office/drawing/2014/main" id="{5B600D63-E4C3-4275-AD04-D61A71F71874}"/>
                </a:ext>
              </a:extLst>
            </p:cNvPr>
            <p:cNvSpPr/>
            <p:nvPr/>
          </p:nvSpPr>
          <p:spPr>
            <a:xfrm>
              <a:off x="2719200" y="3314572"/>
              <a:ext cx="93731" cy="48987"/>
            </a:xfrm>
            <a:custGeom>
              <a:avLst/>
              <a:gdLst/>
              <a:ahLst/>
              <a:cxnLst/>
              <a:rect l="l" t="t" r="r" b="b"/>
              <a:pathLst>
                <a:path w="93731" h="48987" extrusionOk="0">
                  <a:moveTo>
                    <a:pt x="93517" y="0"/>
                  </a:moveTo>
                  <a:cubicBezTo>
                    <a:pt x="91997" y="9525"/>
                    <a:pt x="84014" y="12002"/>
                    <a:pt x="76791" y="16764"/>
                  </a:cubicBezTo>
                  <a:cubicBezTo>
                    <a:pt x="65766" y="23622"/>
                    <a:pt x="55977" y="33528"/>
                    <a:pt x="44573" y="39434"/>
                  </a:cubicBezTo>
                  <a:cubicBezTo>
                    <a:pt x="33168" y="45339"/>
                    <a:pt x="7413" y="50102"/>
                    <a:pt x="0" y="36481"/>
                  </a:cubicBezTo>
                  <a:cubicBezTo>
                    <a:pt x="4087" y="54864"/>
                    <a:pt x="33929" y="49149"/>
                    <a:pt x="45333" y="43339"/>
                  </a:cubicBezTo>
                  <a:cubicBezTo>
                    <a:pt x="56738" y="37529"/>
                    <a:pt x="66241" y="27813"/>
                    <a:pt x="77076" y="21050"/>
                  </a:cubicBezTo>
                  <a:cubicBezTo>
                    <a:pt x="84869" y="16288"/>
                    <a:pt x="92472" y="13716"/>
                    <a:pt x="93707" y="3905"/>
                  </a:cubicBezTo>
                  <a:cubicBezTo>
                    <a:pt x="93771" y="2600"/>
                    <a:pt x="93707" y="1296"/>
                    <a:pt x="935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3301;p37">
              <a:extLst>
                <a:ext uri="{FF2B5EF4-FFF2-40B4-BE49-F238E27FC236}">
                  <a16:creationId xmlns:a16="http://schemas.microsoft.com/office/drawing/2014/main" id="{4565FC25-58F8-4271-BE5B-207F916B0293}"/>
                </a:ext>
              </a:extLst>
            </p:cNvPr>
            <p:cNvSpPr/>
            <p:nvPr/>
          </p:nvSpPr>
          <p:spPr>
            <a:xfrm>
              <a:off x="2753699" y="2913665"/>
              <a:ext cx="223980" cy="387148"/>
            </a:xfrm>
            <a:custGeom>
              <a:avLst/>
              <a:gdLst/>
              <a:ahLst/>
              <a:cxnLst/>
              <a:rect l="l" t="t" r="r" b="b"/>
              <a:pathLst>
                <a:path w="223980" h="387148" extrusionOk="0">
                  <a:moveTo>
                    <a:pt x="222484" y="14288"/>
                  </a:moveTo>
                  <a:cubicBezTo>
                    <a:pt x="189070" y="18698"/>
                    <a:pt x="155091" y="13754"/>
                    <a:pt x="124310" y="0"/>
                  </a:cubicBezTo>
                  <a:cubicBezTo>
                    <a:pt x="124310" y="10478"/>
                    <a:pt x="125355" y="19717"/>
                    <a:pt x="125355" y="19717"/>
                  </a:cubicBezTo>
                  <a:cubicBezTo>
                    <a:pt x="85439" y="48292"/>
                    <a:pt x="5227" y="95917"/>
                    <a:pt x="0" y="128683"/>
                  </a:cubicBezTo>
                  <a:cubicBezTo>
                    <a:pt x="5227" y="232601"/>
                    <a:pt x="21003" y="381000"/>
                    <a:pt x="25470" y="383096"/>
                  </a:cubicBezTo>
                  <a:cubicBezTo>
                    <a:pt x="38015" y="389096"/>
                    <a:pt x="46759" y="388144"/>
                    <a:pt x="52651" y="382143"/>
                  </a:cubicBezTo>
                  <a:cubicBezTo>
                    <a:pt x="52651" y="382143"/>
                    <a:pt x="77836" y="294132"/>
                    <a:pt x="70518" y="164973"/>
                  </a:cubicBezTo>
                  <a:cubicBezTo>
                    <a:pt x="70518" y="164973"/>
                    <a:pt x="210414" y="102870"/>
                    <a:pt x="219537" y="68961"/>
                  </a:cubicBezTo>
                  <a:cubicBezTo>
                    <a:pt x="223607" y="55254"/>
                    <a:pt x="224900" y="40881"/>
                    <a:pt x="223339" y="26670"/>
                  </a:cubicBezTo>
                  <a:cubicBezTo>
                    <a:pt x="223244" y="22574"/>
                    <a:pt x="222959" y="18383"/>
                    <a:pt x="222484" y="1428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3302;p37">
              <a:extLst>
                <a:ext uri="{FF2B5EF4-FFF2-40B4-BE49-F238E27FC236}">
                  <a16:creationId xmlns:a16="http://schemas.microsoft.com/office/drawing/2014/main" id="{34B0D52E-FD98-4493-A5E3-709C706F9B14}"/>
                </a:ext>
              </a:extLst>
            </p:cNvPr>
            <p:cNvSpPr/>
            <p:nvPr/>
          </p:nvSpPr>
          <p:spPr>
            <a:xfrm>
              <a:off x="2814713" y="2914427"/>
              <a:ext cx="222989" cy="419220"/>
            </a:xfrm>
            <a:custGeom>
              <a:avLst/>
              <a:gdLst/>
              <a:ahLst/>
              <a:cxnLst/>
              <a:rect l="l" t="t" r="r" b="b"/>
              <a:pathLst>
                <a:path w="222989" h="419220" extrusionOk="0">
                  <a:moveTo>
                    <a:pt x="207943" y="0"/>
                  </a:moveTo>
                  <a:cubicBezTo>
                    <a:pt x="181465" y="11887"/>
                    <a:pt x="152119" y="15821"/>
                    <a:pt x="123454" y="11334"/>
                  </a:cubicBezTo>
                  <a:cubicBezTo>
                    <a:pt x="123454" y="25241"/>
                    <a:pt x="125450" y="51340"/>
                    <a:pt x="125450" y="51340"/>
                  </a:cubicBezTo>
                  <a:cubicBezTo>
                    <a:pt x="85534" y="79915"/>
                    <a:pt x="5227" y="127540"/>
                    <a:pt x="0" y="160210"/>
                  </a:cubicBezTo>
                  <a:cubicBezTo>
                    <a:pt x="5227" y="264128"/>
                    <a:pt x="14921" y="414623"/>
                    <a:pt x="19008" y="416528"/>
                  </a:cubicBezTo>
                  <a:cubicBezTo>
                    <a:pt x="30005" y="421205"/>
                    <a:pt x="42648" y="419719"/>
                    <a:pt x="52271" y="412623"/>
                  </a:cubicBezTo>
                  <a:cubicBezTo>
                    <a:pt x="52271" y="412623"/>
                    <a:pt x="77456" y="325755"/>
                    <a:pt x="70138" y="196596"/>
                  </a:cubicBezTo>
                  <a:cubicBezTo>
                    <a:pt x="70138" y="194119"/>
                    <a:pt x="189981" y="134969"/>
                    <a:pt x="205187" y="119348"/>
                  </a:cubicBezTo>
                  <a:cubicBezTo>
                    <a:pt x="220393" y="103727"/>
                    <a:pt x="223339" y="80486"/>
                    <a:pt x="222959" y="58293"/>
                  </a:cubicBezTo>
                  <a:cubicBezTo>
                    <a:pt x="221907" y="38052"/>
                    <a:pt x="216800" y="18221"/>
                    <a:pt x="20794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3303;p37">
              <a:extLst>
                <a:ext uri="{FF2B5EF4-FFF2-40B4-BE49-F238E27FC236}">
                  <a16:creationId xmlns:a16="http://schemas.microsoft.com/office/drawing/2014/main" id="{61A128BA-3A20-464E-B87D-5C71892ED496}"/>
                </a:ext>
              </a:extLst>
            </p:cNvPr>
            <p:cNvSpPr/>
            <p:nvPr/>
          </p:nvSpPr>
          <p:spPr>
            <a:xfrm>
              <a:off x="2731717" y="2888138"/>
              <a:ext cx="333476" cy="307358"/>
            </a:xfrm>
            <a:custGeom>
              <a:avLst/>
              <a:gdLst/>
              <a:ahLst/>
              <a:cxnLst/>
              <a:rect l="l" t="t" r="r" b="b"/>
              <a:pathLst>
                <a:path w="333476" h="307358" extrusionOk="0">
                  <a:moveTo>
                    <a:pt x="320305" y="48292"/>
                  </a:moveTo>
                  <a:cubicBezTo>
                    <a:pt x="320305" y="48292"/>
                    <a:pt x="364593" y="126968"/>
                    <a:pt x="290749" y="167449"/>
                  </a:cubicBezTo>
                  <a:cubicBezTo>
                    <a:pt x="212818" y="210121"/>
                    <a:pt x="165299" y="220123"/>
                    <a:pt x="165299" y="220123"/>
                  </a:cubicBezTo>
                  <a:lnTo>
                    <a:pt x="153609" y="222885"/>
                  </a:lnTo>
                  <a:cubicBezTo>
                    <a:pt x="157270" y="250003"/>
                    <a:pt x="157270" y="277492"/>
                    <a:pt x="153609" y="304609"/>
                  </a:cubicBezTo>
                  <a:cubicBezTo>
                    <a:pt x="153609" y="304609"/>
                    <a:pt x="98012" y="323659"/>
                    <a:pt x="27114" y="261461"/>
                  </a:cubicBezTo>
                  <a:lnTo>
                    <a:pt x="3544" y="185261"/>
                  </a:lnTo>
                  <a:lnTo>
                    <a:pt x="788" y="165545"/>
                  </a:lnTo>
                  <a:cubicBezTo>
                    <a:pt x="-1935" y="151667"/>
                    <a:pt x="2495" y="137350"/>
                    <a:pt x="12573" y="127445"/>
                  </a:cubicBezTo>
                  <a:cubicBezTo>
                    <a:pt x="29585" y="112014"/>
                    <a:pt x="83566" y="72390"/>
                    <a:pt x="117114" y="49721"/>
                  </a:cubicBezTo>
                  <a:cubicBezTo>
                    <a:pt x="150663" y="27051"/>
                    <a:pt x="177463" y="5429"/>
                    <a:pt x="177463" y="5429"/>
                  </a:cubicBezTo>
                  <a:lnTo>
                    <a:pt x="183261" y="0"/>
                  </a:lnTo>
                  <a:cubicBezTo>
                    <a:pt x="183261" y="0"/>
                    <a:pt x="223082" y="31718"/>
                    <a:pt x="295786" y="21050"/>
                  </a:cubicBezTo>
                  <a:cubicBezTo>
                    <a:pt x="305324" y="28794"/>
                    <a:pt x="313597" y="37986"/>
                    <a:pt x="320305" y="482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3304;p37">
              <a:extLst>
                <a:ext uri="{FF2B5EF4-FFF2-40B4-BE49-F238E27FC236}">
                  <a16:creationId xmlns:a16="http://schemas.microsoft.com/office/drawing/2014/main" id="{C8F662DD-309F-4F6B-95EA-9E88144524B5}"/>
                </a:ext>
              </a:extLst>
            </p:cNvPr>
            <p:cNvSpPr/>
            <p:nvPr/>
          </p:nvSpPr>
          <p:spPr>
            <a:xfrm>
              <a:off x="2999836" y="2706202"/>
              <a:ext cx="116284" cy="406848"/>
            </a:xfrm>
            <a:custGeom>
              <a:avLst/>
              <a:gdLst/>
              <a:ahLst/>
              <a:cxnLst/>
              <a:rect l="l" t="t" r="r" b="b"/>
              <a:pathLst>
                <a:path w="116284" h="406848" extrusionOk="0">
                  <a:moveTo>
                    <a:pt x="8279" y="347003"/>
                  </a:moveTo>
                  <a:cubicBezTo>
                    <a:pt x="15045" y="340870"/>
                    <a:pt x="22221" y="335202"/>
                    <a:pt x="29758" y="330049"/>
                  </a:cubicBezTo>
                  <a:cubicBezTo>
                    <a:pt x="37682" y="326020"/>
                    <a:pt x="44955" y="320819"/>
                    <a:pt x="51331" y="314619"/>
                  </a:cubicBezTo>
                  <a:cubicBezTo>
                    <a:pt x="58174" y="307761"/>
                    <a:pt x="68153" y="279186"/>
                    <a:pt x="73475" y="251373"/>
                  </a:cubicBezTo>
                  <a:cubicBezTo>
                    <a:pt x="78266" y="220207"/>
                    <a:pt x="77720" y="188441"/>
                    <a:pt x="71860" y="157456"/>
                  </a:cubicBezTo>
                  <a:cubicBezTo>
                    <a:pt x="62686" y="120423"/>
                    <a:pt x="50251" y="84276"/>
                    <a:pt x="34700" y="49443"/>
                  </a:cubicBezTo>
                  <a:cubicBezTo>
                    <a:pt x="25196" y="28583"/>
                    <a:pt x="30423" y="15819"/>
                    <a:pt x="39452" y="6580"/>
                  </a:cubicBezTo>
                  <a:cubicBezTo>
                    <a:pt x="50001" y="-4278"/>
                    <a:pt x="61025" y="-3993"/>
                    <a:pt x="73570" y="25154"/>
                  </a:cubicBezTo>
                  <a:cubicBezTo>
                    <a:pt x="91364" y="65864"/>
                    <a:pt x="104534" y="108459"/>
                    <a:pt x="112821" y="152122"/>
                  </a:cubicBezTo>
                  <a:cubicBezTo>
                    <a:pt x="117848" y="183869"/>
                    <a:pt x="117402" y="216254"/>
                    <a:pt x="111490" y="247848"/>
                  </a:cubicBezTo>
                  <a:cubicBezTo>
                    <a:pt x="106282" y="275538"/>
                    <a:pt x="97767" y="302503"/>
                    <a:pt x="86115" y="328144"/>
                  </a:cubicBezTo>
                  <a:cubicBezTo>
                    <a:pt x="82884" y="335669"/>
                    <a:pt x="82314" y="342051"/>
                    <a:pt x="77847" y="356719"/>
                  </a:cubicBezTo>
                  <a:cubicBezTo>
                    <a:pt x="73538" y="371788"/>
                    <a:pt x="65683" y="385608"/>
                    <a:pt x="54943" y="397010"/>
                  </a:cubicBezTo>
                  <a:cubicBezTo>
                    <a:pt x="45439" y="405963"/>
                    <a:pt x="40402" y="407678"/>
                    <a:pt x="37741" y="406535"/>
                  </a:cubicBezTo>
                  <a:cubicBezTo>
                    <a:pt x="35080" y="405392"/>
                    <a:pt x="34605" y="401677"/>
                    <a:pt x="38501" y="397010"/>
                  </a:cubicBezTo>
                  <a:cubicBezTo>
                    <a:pt x="45267" y="390181"/>
                    <a:pt x="50741" y="382180"/>
                    <a:pt x="54658" y="373388"/>
                  </a:cubicBezTo>
                  <a:cubicBezTo>
                    <a:pt x="54658" y="373388"/>
                    <a:pt x="46294" y="384532"/>
                    <a:pt x="40877" y="390247"/>
                  </a:cubicBezTo>
                  <a:cubicBezTo>
                    <a:pt x="36077" y="395448"/>
                    <a:pt x="30612" y="400001"/>
                    <a:pt x="24626" y="403773"/>
                  </a:cubicBezTo>
                  <a:cubicBezTo>
                    <a:pt x="18829" y="407202"/>
                    <a:pt x="9610" y="403106"/>
                    <a:pt x="13411" y="398343"/>
                  </a:cubicBezTo>
                  <a:cubicBezTo>
                    <a:pt x="17213" y="393581"/>
                    <a:pt x="21490" y="391009"/>
                    <a:pt x="29283" y="382246"/>
                  </a:cubicBezTo>
                  <a:cubicBezTo>
                    <a:pt x="33505" y="377636"/>
                    <a:pt x="37144" y="372512"/>
                    <a:pt x="40117" y="367006"/>
                  </a:cubicBezTo>
                  <a:cubicBezTo>
                    <a:pt x="34526" y="372540"/>
                    <a:pt x="28521" y="377636"/>
                    <a:pt x="22155" y="382246"/>
                  </a:cubicBezTo>
                  <a:cubicBezTo>
                    <a:pt x="17168" y="386199"/>
                    <a:pt x="11176" y="388675"/>
                    <a:pt x="4858" y="389390"/>
                  </a:cubicBezTo>
                  <a:cubicBezTo>
                    <a:pt x="1627" y="389390"/>
                    <a:pt x="-2935" y="385580"/>
                    <a:pt x="2577" y="380341"/>
                  </a:cubicBezTo>
                  <a:cubicBezTo>
                    <a:pt x="10475" y="374912"/>
                    <a:pt x="17659" y="368511"/>
                    <a:pt x="23961" y="361291"/>
                  </a:cubicBezTo>
                  <a:cubicBezTo>
                    <a:pt x="29853" y="353671"/>
                    <a:pt x="32989" y="347575"/>
                    <a:pt x="31088" y="347670"/>
                  </a:cubicBezTo>
                  <a:cubicBezTo>
                    <a:pt x="29188" y="347766"/>
                    <a:pt x="25956" y="352433"/>
                    <a:pt x="18353" y="355957"/>
                  </a:cubicBezTo>
                  <a:cubicBezTo>
                    <a:pt x="10750" y="359481"/>
                    <a:pt x="2007" y="358338"/>
                    <a:pt x="486" y="354052"/>
                  </a:cubicBezTo>
                  <a:cubicBezTo>
                    <a:pt x="-1034" y="349766"/>
                    <a:pt x="1342" y="351576"/>
                    <a:pt x="8279" y="34700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3305;p37">
              <a:extLst>
                <a:ext uri="{FF2B5EF4-FFF2-40B4-BE49-F238E27FC236}">
                  <a16:creationId xmlns:a16="http://schemas.microsoft.com/office/drawing/2014/main" id="{EB57CB8E-0B34-4AC7-A9DD-4AFB497B0693}"/>
                </a:ext>
              </a:extLst>
            </p:cNvPr>
            <p:cNvSpPr/>
            <p:nvPr/>
          </p:nvSpPr>
          <p:spPr>
            <a:xfrm>
              <a:off x="3022743" y="2701064"/>
              <a:ext cx="69955" cy="89236"/>
            </a:xfrm>
            <a:custGeom>
              <a:avLst/>
              <a:gdLst/>
              <a:ahLst/>
              <a:cxnLst/>
              <a:rect l="l" t="t" r="r" b="b"/>
              <a:pathLst>
                <a:path w="69955" h="89236" extrusionOk="0">
                  <a:moveTo>
                    <a:pt x="69956" y="69535"/>
                  </a:moveTo>
                  <a:cubicBezTo>
                    <a:pt x="69956" y="69535"/>
                    <a:pt x="43060" y="93443"/>
                    <a:pt x="12933" y="88585"/>
                  </a:cubicBezTo>
                  <a:lnTo>
                    <a:pt x="1338" y="38484"/>
                  </a:lnTo>
                  <a:cubicBezTo>
                    <a:pt x="1338" y="38484"/>
                    <a:pt x="-6550" y="12099"/>
                    <a:pt x="15974" y="2098"/>
                  </a:cubicBezTo>
                  <a:cubicBezTo>
                    <a:pt x="38498" y="-7903"/>
                    <a:pt x="60167" y="18386"/>
                    <a:pt x="69956" y="6953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3306;p37">
              <a:extLst>
                <a:ext uri="{FF2B5EF4-FFF2-40B4-BE49-F238E27FC236}">
                  <a16:creationId xmlns:a16="http://schemas.microsoft.com/office/drawing/2014/main" id="{47C0AE85-7584-4932-A292-334542C7168C}"/>
                </a:ext>
              </a:extLst>
            </p:cNvPr>
            <p:cNvSpPr/>
            <p:nvPr/>
          </p:nvSpPr>
          <p:spPr>
            <a:xfrm>
              <a:off x="2885136" y="2682643"/>
              <a:ext cx="59968" cy="63096"/>
            </a:xfrm>
            <a:custGeom>
              <a:avLst/>
              <a:gdLst/>
              <a:ahLst/>
              <a:cxnLst/>
              <a:rect l="l" t="t" r="r" b="b"/>
              <a:pathLst>
                <a:path w="59968" h="63096" extrusionOk="0">
                  <a:moveTo>
                    <a:pt x="59969" y="422"/>
                  </a:moveTo>
                  <a:cubicBezTo>
                    <a:pt x="59969" y="422"/>
                    <a:pt x="30887" y="-8532"/>
                    <a:pt x="0" y="56048"/>
                  </a:cubicBezTo>
                  <a:lnTo>
                    <a:pt x="11500" y="63096"/>
                  </a:lnTo>
                  <a:cubicBezTo>
                    <a:pt x="25902" y="40903"/>
                    <a:pt x="42113" y="19939"/>
                    <a:pt x="59969" y="42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3307;p37">
              <a:extLst>
                <a:ext uri="{FF2B5EF4-FFF2-40B4-BE49-F238E27FC236}">
                  <a16:creationId xmlns:a16="http://schemas.microsoft.com/office/drawing/2014/main" id="{440AC72A-EFE5-42D6-A7D2-7C00B8DA7CBB}"/>
                </a:ext>
              </a:extLst>
            </p:cNvPr>
            <p:cNvSpPr/>
            <p:nvPr/>
          </p:nvSpPr>
          <p:spPr>
            <a:xfrm>
              <a:off x="4136405" y="305709"/>
              <a:ext cx="1608303" cy="2009690"/>
            </a:xfrm>
            <a:custGeom>
              <a:avLst/>
              <a:gdLst/>
              <a:ahLst/>
              <a:cxnLst/>
              <a:rect l="l" t="t" r="r" b="b"/>
              <a:pathLst>
                <a:path w="1608303" h="2009690" extrusionOk="0">
                  <a:moveTo>
                    <a:pt x="1566509" y="879931"/>
                  </a:moveTo>
                  <a:lnTo>
                    <a:pt x="54267" y="4869"/>
                  </a:lnTo>
                  <a:cubicBezTo>
                    <a:pt x="46749" y="-388"/>
                    <a:pt x="37093" y="-1464"/>
                    <a:pt x="28606" y="2011"/>
                  </a:cubicBezTo>
                  <a:lnTo>
                    <a:pt x="28606" y="2011"/>
                  </a:lnTo>
                  <a:cubicBezTo>
                    <a:pt x="27970" y="2304"/>
                    <a:pt x="27371" y="2654"/>
                    <a:pt x="26801" y="3059"/>
                  </a:cubicBezTo>
                  <a:lnTo>
                    <a:pt x="0" y="18966"/>
                  </a:lnTo>
                  <a:lnTo>
                    <a:pt x="12925" y="42302"/>
                  </a:lnTo>
                  <a:lnTo>
                    <a:pt x="12925" y="1035093"/>
                  </a:lnTo>
                  <a:cubicBezTo>
                    <a:pt x="12925" y="1065573"/>
                    <a:pt x="31458" y="1101006"/>
                    <a:pt x="54267" y="1114150"/>
                  </a:cubicBezTo>
                  <a:lnTo>
                    <a:pt x="1557195" y="1983783"/>
                  </a:lnTo>
                  <a:lnTo>
                    <a:pt x="1561282" y="2009691"/>
                  </a:lnTo>
                  <a:lnTo>
                    <a:pt x="1591884" y="1992070"/>
                  </a:lnTo>
                  <a:cubicBezTo>
                    <a:pt x="1593367" y="1991412"/>
                    <a:pt x="1594773" y="1990574"/>
                    <a:pt x="1596066" y="1989593"/>
                  </a:cubicBezTo>
                  <a:lnTo>
                    <a:pt x="1596066" y="1989593"/>
                  </a:lnTo>
                  <a:cubicBezTo>
                    <a:pt x="1604800" y="1981363"/>
                    <a:pt x="1609248" y="1969552"/>
                    <a:pt x="1608136" y="1957589"/>
                  </a:cubicBezTo>
                  <a:lnTo>
                    <a:pt x="1608136" y="958988"/>
                  </a:lnTo>
                  <a:cubicBezTo>
                    <a:pt x="1607851" y="928508"/>
                    <a:pt x="1589793" y="893075"/>
                    <a:pt x="1566509" y="879931"/>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3308;p37">
              <a:extLst>
                <a:ext uri="{FF2B5EF4-FFF2-40B4-BE49-F238E27FC236}">
                  <a16:creationId xmlns:a16="http://schemas.microsoft.com/office/drawing/2014/main" id="{619EF30A-87D4-4A3E-BCC7-1B7D72E9AE81}"/>
                </a:ext>
              </a:extLst>
            </p:cNvPr>
            <p:cNvSpPr/>
            <p:nvPr/>
          </p:nvSpPr>
          <p:spPr>
            <a:xfrm>
              <a:off x="4119583" y="322825"/>
              <a:ext cx="1594925" cy="1994313"/>
            </a:xfrm>
            <a:custGeom>
              <a:avLst/>
              <a:gdLst/>
              <a:ahLst/>
              <a:cxnLst/>
              <a:rect l="l" t="t" r="r" b="b"/>
              <a:pathLst>
                <a:path w="1594925" h="1994313" extrusionOk="0">
                  <a:moveTo>
                    <a:pt x="1553584" y="1989336"/>
                  </a:moveTo>
                  <a:lnTo>
                    <a:pt x="41342" y="1114274"/>
                  </a:lnTo>
                  <a:cubicBezTo>
                    <a:pt x="18532" y="1101035"/>
                    <a:pt x="0" y="1065697"/>
                    <a:pt x="0" y="1035122"/>
                  </a:cubicBezTo>
                  <a:lnTo>
                    <a:pt x="0" y="36235"/>
                  </a:lnTo>
                  <a:cubicBezTo>
                    <a:pt x="0" y="5755"/>
                    <a:pt x="19008" y="-8247"/>
                    <a:pt x="41342" y="4993"/>
                  </a:cubicBezTo>
                  <a:lnTo>
                    <a:pt x="1553584" y="880055"/>
                  </a:lnTo>
                  <a:cubicBezTo>
                    <a:pt x="1576393" y="893199"/>
                    <a:pt x="1594925" y="928632"/>
                    <a:pt x="1594925" y="959112"/>
                  </a:cubicBezTo>
                  <a:lnTo>
                    <a:pt x="1594925" y="1957999"/>
                  </a:lnTo>
                  <a:cubicBezTo>
                    <a:pt x="1594925" y="1988479"/>
                    <a:pt x="1576393" y="2002576"/>
                    <a:pt x="1553584" y="1989336"/>
                  </a:cubicBezTo>
                  <a:close/>
                </a:path>
              </a:pathLst>
            </a:custGeom>
            <a:solidFill>
              <a:srgbClr val="F8F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3309;p37">
              <a:extLst>
                <a:ext uri="{FF2B5EF4-FFF2-40B4-BE49-F238E27FC236}">
                  <a16:creationId xmlns:a16="http://schemas.microsoft.com/office/drawing/2014/main" id="{D5B0A810-F567-4BC4-BA1A-8C8E1D77D176}"/>
                </a:ext>
              </a:extLst>
            </p:cNvPr>
            <p:cNvSpPr/>
            <p:nvPr/>
          </p:nvSpPr>
          <p:spPr>
            <a:xfrm>
              <a:off x="4241517" y="588041"/>
              <a:ext cx="58543" cy="817911"/>
            </a:xfrm>
            <a:custGeom>
              <a:avLst/>
              <a:gdLst/>
              <a:ahLst/>
              <a:cxnLst/>
              <a:rect l="l" t="t" r="r" b="b"/>
              <a:pathLst>
                <a:path w="58543" h="817911" extrusionOk="0">
                  <a:moveTo>
                    <a:pt x="57878" y="817912"/>
                  </a:moveTo>
                  <a:lnTo>
                    <a:pt x="0" y="783431"/>
                  </a:lnTo>
                  <a:lnTo>
                    <a:pt x="760" y="0"/>
                  </a:lnTo>
                  <a:lnTo>
                    <a:pt x="58543" y="34481"/>
                  </a:lnTo>
                  <a:lnTo>
                    <a:pt x="57878" y="81791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3310;p37">
              <a:extLst>
                <a:ext uri="{FF2B5EF4-FFF2-40B4-BE49-F238E27FC236}">
                  <a16:creationId xmlns:a16="http://schemas.microsoft.com/office/drawing/2014/main" id="{C2654DD3-27AF-4ECF-95FF-E37A54CCE91E}"/>
                </a:ext>
              </a:extLst>
            </p:cNvPr>
            <p:cNvSpPr/>
            <p:nvPr/>
          </p:nvSpPr>
          <p:spPr>
            <a:xfrm>
              <a:off x="4241517" y="1216214"/>
              <a:ext cx="58448" cy="189833"/>
            </a:xfrm>
            <a:custGeom>
              <a:avLst/>
              <a:gdLst/>
              <a:ahLst/>
              <a:cxnLst/>
              <a:rect l="l" t="t" r="r" b="b"/>
              <a:pathLst>
                <a:path w="58448" h="189833" extrusionOk="0">
                  <a:moveTo>
                    <a:pt x="57878" y="189833"/>
                  </a:moveTo>
                  <a:lnTo>
                    <a:pt x="0" y="156115"/>
                  </a:lnTo>
                  <a:lnTo>
                    <a:pt x="570" y="0"/>
                  </a:lnTo>
                  <a:lnTo>
                    <a:pt x="58448" y="33814"/>
                  </a:lnTo>
                  <a:lnTo>
                    <a:pt x="57878" y="18983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3311;p37">
              <a:extLst>
                <a:ext uri="{FF2B5EF4-FFF2-40B4-BE49-F238E27FC236}">
                  <a16:creationId xmlns:a16="http://schemas.microsoft.com/office/drawing/2014/main" id="{D8093AEC-B35C-4D4B-BCD6-1C2ADA8DD01C}"/>
                </a:ext>
              </a:extLst>
            </p:cNvPr>
            <p:cNvSpPr/>
            <p:nvPr/>
          </p:nvSpPr>
          <p:spPr>
            <a:xfrm>
              <a:off x="4424940" y="694149"/>
              <a:ext cx="58353" cy="818006"/>
            </a:xfrm>
            <a:custGeom>
              <a:avLst/>
              <a:gdLst/>
              <a:ahLst/>
              <a:cxnLst/>
              <a:rect l="l" t="t" r="r" b="b"/>
              <a:pathLst>
                <a:path w="58353" h="818006" extrusionOk="0">
                  <a:moveTo>
                    <a:pt x="57878" y="818007"/>
                  </a:moveTo>
                  <a:lnTo>
                    <a:pt x="0" y="783336"/>
                  </a:lnTo>
                  <a:lnTo>
                    <a:pt x="570" y="0"/>
                  </a:lnTo>
                  <a:lnTo>
                    <a:pt x="58353" y="34766"/>
                  </a:lnTo>
                  <a:lnTo>
                    <a:pt x="57878" y="81800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3312;p37">
              <a:extLst>
                <a:ext uri="{FF2B5EF4-FFF2-40B4-BE49-F238E27FC236}">
                  <a16:creationId xmlns:a16="http://schemas.microsoft.com/office/drawing/2014/main" id="{FE787031-F4AD-43C2-89A5-945A01B8CE86}"/>
                </a:ext>
              </a:extLst>
            </p:cNvPr>
            <p:cNvSpPr/>
            <p:nvPr/>
          </p:nvSpPr>
          <p:spPr>
            <a:xfrm>
              <a:off x="4424940" y="1350993"/>
              <a:ext cx="58353" cy="161258"/>
            </a:xfrm>
            <a:custGeom>
              <a:avLst/>
              <a:gdLst/>
              <a:ahLst/>
              <a:cxnLst/>
              <a:rect l="l" t="t" r="r" b="b"/>
              <a:pathLst>
                <a:path w="58353" h="161258" extrusionOk="0">
                  <a:moveTo>
                    <a:pt x="57878" y="161258"/>
                  </a:moveTo>
                  <a:lnTo>
                    <a:pt x="0" y="127444"/>
                  </a:lnTo>
                  <a:lnTo>
                    <a:pt x="475" y="0"/>
                  </a:lnTo>
                  <a:lnTo>
                    <a:pt x="58353" y="33719"/>
                  </a:lnTo>
                  <a:lnTo>
                    <a:pt x="57878" y="16125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3313;p37">
              <a:extLst>
                <a:ext uri="{FF2B5EF4-FFF2-40B4-BE49-F238E27FC236}">
                  <a16:creationId xmlns:a16="http://schemas.microsoft.com/office/drawing/2014/main" id="{783A7582-3781-490D-8EAD-C4A7073A67DC}"/>
                </a:ext>
              </a:extLst>
            </p:cNvPr>
            <p:cNvSpPr/>
            <p:nvPr/>
          </p:nvSpPr>
          <p:spPr>
            <a:xfrm>
              <a:off x="4608458" y="801877"/>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3314;p37">
              <a:extLst>
                <a:ext uri="{FF2B5EF4-FFF2-40B4-BE49-F238E27FC236}">
                  <a16:creationId xmlns:a16="http://schemas.microsoft.com/office/drawing/2014/main" id="{9D1B2A65-0D11-4E25-8AE2-D6AA3A0915AC}"/>
                </a:ext>
              </a:extLst>
            </p:cNvPr>
            <p:cNvSpPr/>
            <p:nvPr/>
          </p:nvSpPr>
          <p:spPr>
            <a:xfrm>
              <a:off x="4608458" y="1266316"/>
              <a:ext cx="59113" cy="352044"/>
            </a:xfrm>
            <a:custGeom>
              <a:avLst/>
              <a:gdLst/>
              <a:ahLst/>
              <a:cxnLst/>
              <a:rect l="l" t="t" r="r" b="b"/>
              <a:pathLst>
                <a:path w="59113" h="352044" extrusionOk="0">
                  <a:moveTo>
                    <a:pt x="57878" y="352044"/>
                  </a:moveTo>
                  <a:lnTo>
                    <a:pt x="0" y="318325"/>
                  </a:lnTo>
                  <a:lnTo>
                    <a:pt x="1235" y="0"/>
                  </a:lnTo>
                  <a:lnTo>
                    <a:pt x="59113" y="33814"/>
                  </a:lnTo>
                  <a:lnTo>
                    <a:pt x="57878" y="35204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3315;p37">
              <a:extLst>
                <a:ext uri="{FF2B5EF4-FFF2-40B4-BE49-F238E27FC236}">
                  <a16:creationId xmlns:a16="http://schemas.microsoft.com/office/drawing/2014/main" id="{AF9ADCC0-1B0A-407E-BBE1-447E99EB12A6}"/>
                </a:ext>
              </a:extLst>
            </p:cNvPr>
            <p:cNvSpPr/>
            <p:nvPr/>
          </p:nvSpPr>
          <p:spPr>
            <a:xfrm>
              <a:off x="4793306" y="908938"/>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3316;p37">
              <a:extLst>
                <a:ext uri="{FF2B5EF4-FFF2-40B4-BE49-F238E27FC236}">
                  <a16:creationId xmlns:a16="http://schemas.microsoft.com/office/drawing/2014/main" id="{28ED89FF-D827-4026-AE96-3F024220A9BD}"/>
                </a:ext>
              </a:extLst>
            </p:cNvPr>
            <p:cNvSpPr/>
            <p:nvPr/>
          </p:nvSpPr>
          <p:spPr>
            <a:xfrm>
              <a:off x="4793306" y="1421097"/>
              <a:ext cx="58923" cy="304228"/>
            </a:xfrm>
            <a:custGeom>
              <a:avLst/>
              <a:gdLst/>
              <a:ahLst/>
              <a:cxnLst/>
              <a:rect l="l" t="t" r="r" b="b"/>
              <a:pathLst>
                <a:path w="58923" h="304228" extrusionOk="0">
                  <a:moveTo>
                    <a:pt x="57783" y="304229"/>
                  </a:moveTo>
                  <a:lnTo>
                    <a:pt x="0" y="270510"/>
                  </a:lnTo>
                  <a:lnTo>
                    <a:pt x="1046" y="0"/>
                  </a:lnTo>
                  <a:lnTo>
                    <a:pt x="58924" y="33719"/>
                  </a:lnTo>
                  <a:lnTo>
                    <a:pt x="57783" y="30422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3317;p37">
              <a:extLst>
                <a:ext uri="{FF2B5EF4-FFF2-40B4-BE49-F238E27FC236}">
                  <a16:creationId xmlns:a16="http://schemas.microsoft.com/office/drawing/2014/main" id="{0FBD3D68-E3A6-4A23-ABB6-88B86A2AC959}"/>
                </a:ext>
              </a:extLst>
            </p:cNvPr>
            <p:cNvSpPr/>
            <p:nvPr/>
          </p:nvSpPr>
          <p:spPr>
            <a:xfrm>
              <a:off x="4978440" y="1016189"/>
              <a:ext cx="60919" cy="816483"/>
            </a:xfrm>
            <a:custGeom>
              <a:avLst/>
              <a:gdLst/>
              <a:ahLst/>
              <a:cxnLst/>
              <a:rect l="l" t="t" r="r" b="b"/>
              <a:pathLst>
                <a:path w="60919" h="816483" extrusionOk="0">
                  <a:moveTo>
                    <a:pt x="57783" y="816483"/>
                  </a:moveTo>
                  <a:lnTo>
                    <a:pt x="0" y="782669"/>
                  </a:lnTo>
                  <a:lnTo>
                    <a:pt x="3136" y="0"/>
                  </a:lnTo>
                  <a:lnTo>
                    <a:pt x="60919" y="33719"/>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3318;p37">
              <a:extLst>
                <a:ext uri="{FF2B5EF4-FFF2-40B4-BE49-F238E27FC236}">
                  <a16:creationId xmlns:a16="http://schemas.microsoft.com/office/drawing/2014/main" id="{8CE16791-6999-4F73-A1BA-6A88DB1C482E}"/>
                </a:ext>
              </a:extLst>
            </p:cNvPr>
            <p:cNvSpPr/>
            <p:nvPr/>
          </p:nvSpPr>
          <p:spPr>
            <a:xfrm>
              <a:off x="4978440" y="1384997"/>
              <a:ext cx="59493" cy="447484"/>
            </a:xfrm>
            <a:custGeom>
              <a:avLst/>
              <a:gdLst/>
              <a:ahLst/>
              <a:cxnLst/>
              <a:rect l="l" t="t" r="r" b="b"/>
              <a:pathLst>
                <a:path w="59493" h="447484" extrusionOk="0">
                  <a:moveTo>
                    <a:pt x="57878" y="447485"/>
                  </a:moveTo>
                  <a:lnTo>
                    <a:pt x="0" y="413671"/>
                  </a:lnTo>
                  <a:lnTo>
                    <a:pt x="1615" y="0"/>
                  </a:lnTo>
                  <a:lnTo>
                    <a:pt x="59494" y="33719"/>
                  </a:lnTo>
                  <a:lnTo>
                    <a:pt x="57878" y="44748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3319;p37">
              <a:extLst>
                <a:ext uri="{FF2B5EF4-FFF2-40B4-BE49-F238E27FC236}">
                  <a16:creationId xmlns:a16="http://schemas.microsoft.com/office/drawing/2014/main" id="{7A4AA53F-1A9D-45AE-BAB1-7BBF5F890E9A}"/>
                </a:ext>
              </a:extLst>
            </p:cNvPr>
            <p:cNvSpPr/>
            <p:nvPr/>
          </p:nvSpPr>
          <p:spPr>
            <a:xfrm>
              <a:off x="5164524" y="1123917"/>
              <a:ext cx="60919" cy="816483"/>
            </a:xfrm>
            <a:custGeom>
              <a:avLst/>
              <a:gdLst/>
              <a:ahLst/>
              <a:cxnLst/>
              <a:rect l="l" t="t" r="r" b="b"/>
              <a:pathLst>
                <a:path w="60919" h="816483" extrusionOk="0">
                  <a:moveTo>
                    <a:pt x="57783" y="816483"/>
                  </a:moveTo>
                  <a:lnTo>
                    <a:pt x="0" y="782764"/>
                  </a:lnTo>
                  <a:lnTo>
                    <a:pt x="3136"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3320;p37">
              <a:extLst>
                <a:ext uri="{FF2B5EF4-FFF2-40B4-BE49-F238E27FC236}">
                  <a16:creationId xmlns:a16="http://schemas.microsoft.com/office/drawing/2014/main" id="{BC0CF7D1-D445-4960-9EB9-688C7A3ED1F3}"/>
                </a:ext>
              </a:extLst>
            </p:cNvPr>
            <p:cNvSpPr/>
            <p:nvPr/>
          </p:nvSpPr>
          <p:spPr>
            <a:xfrm>
              <a:off x="5164524" y="1368614"/>
              <a:ext cx="59968" cy="571500"/>
            </a:xfrm>
            <a:custGeom>
              <a:avLst/>
              <a:gdLst/>
              <a:ahLst/>
              <a:cxnLst/>
              <a:rect l="l" t="t" r="r" b="b"/>
              <a:pathLst>
                <a:path w="59968" h="571500" extrusionOk="0">
                  <a:moveTo>
                    <a:pt x="57783" y="571500"/>
                  </a:moveTo>
                  <a:lnTo>
                    <a:pt x="0" y="537782"/>
                  </a:lnTo>
                  <a:lnTo>
                    <a:pt x="2091" y="0"/>
                  </a:lnTo>
                  <a:lnTo>
                    <a:pt x="59969" y="33814"/>
                  </a:lnTo>
                  <a:lnTo>
                    <a:pt x="57783" y="5715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3321;p37">
              <a:extLst>
                <a:ext uri="{FF2B5EF4-FFF2-40B4-BE49-F238E27FC236}">
                  <a16:creationId xmlns:a16="http://schemas.microsoft.com/office/drawing/2014/main" id="{187E375F-ED8B-4520-B2EB-6DBE1F992850}"/>
                </a:ext>
              </a:extLst>
            </p:cNvPr>
            <p:cNvSpPr/>
            <p:nvPr/>
          </p:nvSpPr>
          <p:spPr>
            <a:xfrm>
              <a:off x="5351084" y="1231931"/>
              <a:ext cx="61014" cy="816578"/>
            </a:xfrm>
            <a:custGeom>
              <a:avLst/>
              <a:gdLst/>
              <a:ahLst/>
              <a:cxnLst/>
              <a:rect l="l" t="t" r="r" b="b"/>
              <a:pathLst>
                <a:path w="61014" h="816578" extrusionOk="0">
                  <a:moveTo>
                    <a:pt x="57878" y="816578"/>
                  </a:moveTo>
                  <a:lnTo>
                    <a:pt x="0" y="782764"/>
                  </a:lnTo>
                  <a:lnTo>
                    <a:pt x="3136" y="0"/>
                  </a:lnTo>
                  <a:lnTo>
                    <a:pt x="61014" y="33814"/>
                  </a:lnTo>
                  <a:lnTo>
                    <a:pt x="57878"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3322;p37">
              <a:extLst>
                <a:ext uri="{FF2B5EF4-FFF2-40B4-BE49-F238E27FC236}">
                  <a16:creationId xmlns:a16="http://schemas.microsoft.com/office/drawing/2014/main" id="{C9FF2DA6-D463-4764-ACDF-89A90424745E}"/>
                </a:ext>
              </a:extLst>
            </p:cNvPr>
            <p:cNvSpPr/>
            <p:nvPr/>
          </p:nvSpPr>
          <p:spPr>
            <a:xfrm>
              <a:off x="5351179" y="1342992"/>
              <a:ext cx="60443" cy="705135"/>
            </a:xfrm>
            <a:custGeom>
              <a:avLst/>
              <a:gdLst/>
              <a:ahLst/>
              <a:cxnLst/>
              <a:rect l="l" t="t" r="r" b="b"/>
              <a:pathLst>
                <a:path w="60443" h="705135" extrusionOk="0">
                  <a:moveTo>
                    <a:pt x="57783" y="705136"/>
                  </a:moveTo>
                  <a:lnTo>
                    <a:pt x="0" y="671417"/>
                  </a:lnTo>
                  <a:lnTo>
                    <a:pt x="2661" y="0"/>
                  </a:lnTo>
                  <a:lnTo>
                    <a:pt x="60444" y="33814"/>
                  </a:lnTo>
                  <a:lnTo>
                    <a:pt x="57783" y="7051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3323;p37">
              <a:extLst>
                <a:ext uri="{FF2B5EF4-FFF2-40B4-BE49-F238E27FC236}">
                  <a16:creationId xmlns:a16="http://schemas.microsoft.com/office/drawing/2014/main" id="{A5296723-61B0-4E47-91EA-3CCBED35ED05}"/>
                </a:ext>
              </a:extLst>
            </p:cNvPr>
            <p:cNvSpPr/>
            <p:nvPr/>
          </p:nvSpPr>
          <p:spPr>
            <a:xfrm>
              <a:off x="5538879" y="1340706"/>
              <a:ext cx="61014" cy="816483"/>
            </a:xfrm>
            <a:custGeom>
              <a:avLst/>
              <a:gdLst/>
              <a:ahLst/>
              <a:cxnLst/>
              <a:rect l="l" t="t" r="r" b="b"/>
              <a:pathLst>
                <a:path w="61014" h="816483" extrusionOk="0">
                  <a:moveTo>
                    <a:pt x="57878" y="816483"/>
                  </a:moveTo>
                  <a:lnTo>
                    <a:pt x="0" y="782765"/>
                  </a:lnTo>
                  <a:lnTo>
                    <a:pt x="3136" y="0"/>
                  </a:lnTo>
                  <a:lnTo>
                    <a:pt x="61014" y="33814"/>
                  </a:lnTo>
                  <a:lnTo>
                    <a:pt x="57878"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3324;p37">
              <a:extLst>
                <a:ext uri="{FF2B5EF4-FFF2-40B4-BE49-F238E27FC236}">
                  <a16:creationId xmlns:a16="http://schemas.microsoft.com/office/drawing/2014/main" id="{0BCE2302-AEA3-49C2-B8F1-D773B59723D7}"/>
                </a:ext>
              </a:extLst>
            </p:cNvPr>
            <p:cNvSpPr/>
            <p:nvPr/>
          </p:nvSpPr>
          <p:spPr>
            <a:xfrm>
              <a:off x="5538879" y="1442147"/>
              <a:ext cx="60634" cy="714660"/>
            </a:xfrm>
            <a:custGeom>
              <a:avLst/>
              <a:gdLst/>
              <a:ahLst/>
              <a:cxnLst/>
              <a:rect l="l" t="t" r="r" b="b"/>
              <a:pathLst>
                <a:path w="60634" h="714660" extrusionOk="0">
                  <a:moveTo>
                    <a:pt x="57878" y="714661"/>
                  </a:moveTo>
                  <a:lnTo>
                    <a:pt x="0" y="680847"/>
                  </a:lnTo>
                  <a:lnTo>
                    <a:pt x="2756" y="0"/>
                  </a:lnTo>
                  <a:lnTo>
                    <a:pt x="60634" y="33814"/>
                  </a:lnTo>
                  <a:lnTo>
                    <a:pt x="57878" y="71466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3325;p37">
              <a:extLst>
                <a:ext uri="{FF2B5EF4-FFF2-40B4-BE49-F238E27FC236}">
                  <a16:creationId xmlns:a16="http://schemas.microsoft.com/office/drawing/2014/main" id="{457F18D7-CD9A-4968-B859-CE8C1091A9C8}"/>
                </a:ext>
              </a:extLst>
            </p:cNvPr>
            <p:cNvSpPr/>
            <p:nvPr/>
          </p:nvSpPr>
          <p:spPr>
            <a:xfrm>
              <a:off x="4516176" y="748442"/>
              <a:ext cx="61299" cy="816768"/>
            </a:xfrm>
            <a:custGeom>
              <a:avLst/>
              <a:gdLst/>
              <a:ahLst/>
              <a:cxnLst/>
              <a:rect l="l" t="t" r="r" b="b"/>
              <a:pathLst>
                <a:path w="61299" h="816768" extrusionOk="0">
                  <a:moveTo>
                    <a:pt x="58163" y="816769"/>
                  </a:moveTo>
                  <a:lnTo>
                    <a:pt x="0" y="782764"/>
                  </a:lnTo>
                  <a:lnTo>
                    <a:pt x="3136" y="0"/>
                  </a:lnTo>
                  <a:lnTo>
                    <a:pt x="61300" y="34004"/>
                  </a:lnTo>
                  <a:lnTo>
                    <a:pt x="58163" y="816769"/>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3326;p37">
              <a:extLst>
                <a:ext uri="{FF2B5EF4-FFF2-40B4-BE49-F238E27FC236}">
                  <a16:creationId xmlns:a16="http://schemas.microsoft.com/office/drawing/2014/main" id="{187F57E3-0F53-4919-BA6F-D6E9E8E152D5}"/>
                </a:ext>
              </a:extLst>
            </p:cNvPr>
            <p:cNvSpPr/>
            <p:nvPr/>
          </p:nvSpPr>
          <p:spPr>
            <a:xfrm>
              <a:off x="4516366" y="1270221"/>
              <a:ext cx="58923" cy="294893"/>
            </a:xfrm>
            <a:custGeom>
              <a:avLst/>
              <a:gdLst/>
              <a:ahLst/>
              <a:cxnLst/>
              <a:rect l="l" t="t" r="r" b="b"/>
              <a:pathLst>
                <a:path w="58923" h="294893" extrusionOk="0">
                  <a:moveTo>
                    <a:pt x="57783" y="294894"/>
                  </a:moveTo>
                  <a:lnTo>
                    <a:pt x="0" y="261080"/>
                  </a:lnTo>
                  <a:lnTo>
                    <a:pt x="1045" y="0"/>
                  </a:lnTo>
                  <a:lnTo>
                    <a:pt x="58923" y="33814"/>
                  </a:lnTo>
                  <a:lnTo>
                    <a:pt x="57783" y="29489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3327;p37">
              <a:extLst>
                <a:ext uri="{FF2B5EF4-FFF2-40B4-BE49-F238E27FC236}">
                  <a16:creationId xmlns:a16="http://schemas.microsoft.com/office/drawing/2014/main" id="{61CFAB0E-1255-419A-BEFA-8E636CE3ADD6}"/>
                </a:ext>
              </a:extLst>
            </p:cNvPr>
            <p:cNvSpPr/>
            <p:nvPr/>
          </p:nvSpPr>
          <p:spPr>
            <a:xfrm>
              <a:off x="4700740" y="855312"/>
              <a:ext cx="60919" cy="816578"/>
            </a:xfrm>
            <a:custGeom>
              <a:avLst/>
              <a:gdLst/>
              <a:ahLst/>
              <a:cxnLst/>
              <a:rect l="l" t="t" r="r" b="b"/>
              <a:pathLst>
                <a:path w="60919" h="816578" extrusionOk="0">
                  <a:moveTo>
                    <a:pt x="57783" y="816578"/>
                  </a:moveTo>
                  <a:lnTo>
                    <a:pt x="0" y="782765"/>
                  </a:lnTo>
                  <a:lnTo>
                    <a:pt x="3041"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3328;p37">
              <a:extLst>
                <a:ext uri="{FF2B5EF4-FFF2-40B4-BE49-F238E27FC236}">
                  <a16:creationId xmlns:a16="http://schemas.microsoft.com/office/drawing/2014/main" id="{388FE67B-2627-4912-B535-CEFAE6D9471F}"/>
                </a:ext>
              </a:extLst>
            </p:cNvPr>
            <p:cNvSpPr/>
            <p:nvPr/>
          </p:nvSpPr>
          <p:spPr>
            <a:xfrm>
              <a:off x="4700740" y="1272031"/>
              <a:ext cx="59303" cy="399764"/>
            </a:xfrm>
            <a:custGeom>
              <a:avLst/>
              <a:gdLst/>
              <a:ahLst/>
              <a:cxnLst/>
              <a:rect l="l" t="t" r="r" b="b"/>
              <a:pathLst>
                <a:path w="59303" h="399764" extrusionOk="0">
                  <a:moveTo>
                    <a:pt x="57783" y="399764"/>
                  </a:moveTo>
                  <a:lnTo>
                    <a:pt x="0" y="365951"/>
                  </a:lnTo>
                  <a:lnTo>
                    <a:pt x="1426" y="0"/>
                  </a:lnTo>
                  <a:lnTo>
                    <a:pt x="59304" y="33814"/>
                  </a:lnTo>
                  <a:lnTo>
                    <a:pt x="57783" y="39976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3329;p37">
              <a:extLst>
                <a:ext uri="{FF2B5EF4-FFF2-40B4-BE49-F238E27FC236}">
                  <a16:creationId xmlns:a16="http://schemas.microsoft.com/office/drawing/2014/main" id="{D012FA16-3626-4B4F-BAA4-A488F8950090}"/>
                </a:ext>
              </a:extLst>
            </p:cNvPr>
            <p:cNvSpPr/>
            <p:nvPr/>
          </p:nvSpPr>
          <p:spPr>
            <a:xfrm>
              <a:off x="4885398" y="962278"/>
              <a:ext cx="60919" cy="816483"/>
            </a:xfrm>
            <a:custGeom>
              <a:avLst/>
              <a:gdLst/>
              <a:ahLst/>
              <a:cxnLst/>
              <a:rect l="l" t="t" r="r" b="b"/>
              <a:pathLst>
                <a:path w="60919" h="816483" extrusionOk="0">
                  <a:moveTo>
                    <a:pt x="57783" y="816483"/>
                  </a:moveTo>
                  <a:lnTo>
                    <a:pt x="0" y="782764"/>
                  </a:lnTo>
                  <a:lnTo>
                    <a:pt x="3136"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3330;p37">
              <a:extLst>
                <a:ext uri="{FF2B5EF4-FFF2-40B4-BE49-F238E27FC236}">
                  <a16:creationId xmlns:a16="http://schemas.microsoft.com/office/drawing/2014/main" id="{1C51BB07-1BF0-4D6A-85A0-63995FF4FEE6}"/>
                </a:ext>
              </a:extLst>
            </p:cNvPr>
            <p:cNvSpPr/>
            <p:nvPr/>
          </p:nvSpPr>
          <p:spPr>
            <a:xfrm>
              <a:off x="4885398" y="1264506"/>
              <a:ext cx="59778" cy="514159"/>
            </a:xfrm>
            <a:custGeom>
              <a:avLst/>
              <a:gdLst/>
              <a:ahLst/>
              <a:cxnLst/>
              <a:rect l="l" t="t" r="r" b="b"/>
              <a:pathLst>
                <a:path w="59778" h="514159" extrusionOk="0">
                  <a:moveTo>
                    <a:pt x="57783" y="514159"/>
                  </a:moveTo>
                  <a:lnTo>
                    <a:pt x="0" y="480346"/>
                  </a:lnTo>
                  <a:lnTo>
                    <a:pt x="1901" y="0"/>
                  </a:lnTo>
                  <a:lnTo>
                    <a:pt x="59779" y="33719"/>
                  </a:lnTo>
                  <a:lnTo>
                    <a:pt x="57783" y="51415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3331;p37">
              <a:extLst>
                <a:ext uri="{FF2B5EF4-FFF2-40B4-BE49-F238E27FC236}">
                  <a16:creationId xmlns:a16="http://schemas.microsoft.com/office/drawing/2014/main" id="{46501B73-E9D6-4BAC-8930-FBC75D33D2F0}"/>
                </a:ext>
              </a:extLst>
            </p:cNvPr>
            <p:cNvSpPr/>
            <p:nvPr/>
          </p:nvSpPr>
          <p:spPr>
            <a:xfrm>
              <a:off x="5071197" y="1069910"/>
              <a:ext cx="60919" cy="816483"/>
            </a:xfrm>
            <a:custGeom>
              <a:avLst/>
              <a:gdLst/>
              <a:ahLst/>
              <a:cxnLst/>
              <a:rect l="l" t="t" r="r" b="b"/>
              <a:pathLst>
                <a:path w="60919" h="816483" extrusionOk="0">
                  <a:moveTo>
                    <a:pt x="57878" y="816483"/>
                  </a:moveTo>
                  <a:lnTo>
                    <a:pt x="0" y="782669"/>
                  </a:lnTo>
                  <a:lnTo>
                    <a:pt x="3136" y="0"/>
                  </a:lnTo>
                  <a:lnTo>
                    <a:pt x="60919" y="33719"/>
                  </a:lnTo>
                  <a:lnTo>
                    <a:pt x="57878"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3332;p37">
              <a:extLst>
                <a:ext uri="{FF2B5EF4-FFF2-40B4-BE49-F238E27FC236}">
                  <a16:creationId xmlns:a16="http://schemas.microsoft.com/office/drawing/2014/main" id="{A3AA9FA0-C506-4A78-B6AE-159926476E49}"/>
                </a:ext>
              </a:extLst>
            </p:cNvPr>
            <p:cNvSpPr/>
            <p:nvPr/>
          </p:nvSpPr>
          <p:spPr>
            <a:xfrm>
              <a:off x="5071197" y="1371948"/>
              <a:ext cx="59778" cy="514254"/>
            </a:xfrm>
            <a:custGeom>
              <a:avLst/>
              <a:gdLst/>
              <a:ahLst/>
              <a:cxnLst/>
              <a:rect l="l" t="t" r="r" b="b"/>
              <a:pathLst>
                <a:path w="59778" h="514254" extrusionOk="0">
                  <a:moveTo>
                    <a:pt x="57878" y="514255"/>
                  </a:moveTo>
                  <a:lnTo>
                    <a:pt x="0" y="480441"/>
                  </a:lnTo>
                  <a:lnTo>
                    <a:pt x="1901" y="0"/>
                  </a:lnTo>
                  <a:lnTo>
                    <a:pt x="59779" y="33814"/>
                  </a:lnTo>
                  <a:lnTo>
                    <a:pt x="57878" y="51425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3333;p37">
              <a:extLst>
                <a:ext uri="{FF2B5EF4-FFF2-40B4-BE49-F238E27FC236}">
                  <a16:creationId xmlns:a16="http://schemas.microsoft.com/office/drawing/2014/main" id="{4196A493-9BC5-4543-9011-4F15A7DAEDB4}"/>
                </a:ext>
              </a:extLst>
            </p:cNvPr>
            <p:cNvSpPr/>
            <p:nvPr/>
          </p:nvSpPr>
          <p:spPr>
            <a:xfrm>
              <a:off x="5257662" y="1177829"/>
              <a:ext cx="60919" cy="816482"/>
            </a:xfrm>
            <a:custGeom>
              <a:avLst/>
              <a:gdLst/>
              <a:ahLst/>
              <a:cxnLst/>
              <a:rect l="l" t="t" r="r" b="b"/>
              <a:pathLst>
                <a:path w="60919" h="816482" extrusionOk="0">
                  <a:moveTo>
                    <a:pt x="57783" y="816483"/>
                  </a:moveTo>
                  <a:lnTo>
                    <a:pt x="0" y="782765"/>
                  </a:lnTo>
                  <a:lnTo>
                    <a:pt x="3041"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3334;p37">
              <a:extLst>
                <a:ext uri="{FF2B5EF4-FFF2-40B4-BE49-F238E27FC236}">
                  <a16:creationId xmlns:a16="http://schemas.microsoft.com/office/drawing/2014/main" id="{44C7383F-768E-4E40-B7EA-B4B827D7D425}"/>
                </a:ext>
              </a:extLst>
            </p:cNvPr>
            <p:cNvSpPr/>
            <p:nvPr/>
          </p:nvSpPr>
          <p:spPr>
            <a:xfrm>
              <a:off x="5257662" y="1365376"/>
              <a:ext cx="60253" cy="628649"/>
            </a:xfrm>
            <a:custGeom>
              <a:avLst/>
              <a:gdLst/>
              <a:ahLst/>
              <a:cxnLst/>
              <a:rect l="l" t="t" r="r" b="b"/>
              <a:pathLst>
                <a:path w="60253" h="628649" extrusionOk="0">
                  <a:moveTo>
                    <a:pt x="57878" y="628650"/>
                  </a:moveTo>
                  <a:lnTo>
                    <a:pt x="0" y="594932"/>
                  </a:lnTo>
                  <a:lnTo>
                    <a:pt x="2376" y="0"/>
                  </a:lnTo>
                  <a:lnTo>
                    <a:pt x="60254" y="33719"/>
                  </a:lnTo>
                  <a:lnTo>
                    <a:pt x="57878" y="62865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3335;p37">
              <a:extLst>
                <a:ext uri="{FF2B5EF4-FFF2-40B4-BE49-F238E27FC236}">
                  <a16:creationId xmlns:a16="http://schemas.microsoft.com/office/drawing/2014/main" id="{6832C780-9E95-4D81-93A6-27D9E71AB27E}"/>
                </a:ext>
              </a:extLst>
            </p:cNvPr>
            <p:cNvSpPr/>
            <p:nvPr/>
          </p:nvSpPr>
          <p:spPr>
            <a:xfrm>
              <a:off x="5444886" y="1286223"/>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3336;p37">
              <a:extLst>
                <a:ext uri="{FF2B5EF4-FFF2-40B4-BE49-F238E27FC236}">
                  <a16:creationId xmlns:a16="http://schemas.microsoft.com/office/drawing/2014/main" id="{65B1491B-E72E-4B63-B0B4-EBDD07914EB9}"/>
                </a:ext>
              </a:extLst>
            </p:cNvPr>
            <p:cNvSpPr/>
            <p:nvPr/>
          </p:nvSpPr>
          <p:spPr>
            <a:xfrm>
              <a:off x="5444886" y="1359185"/>
              <a:ext cx="60729" cy="743235"/>
            </a:xfrm>
            <a:custGeom>
              <a:avLst/>
              <a:gdLst/>
              <a:ahLst/>
              <a:cxnLst/>
              <a:rect l="l" t="t" r="r" b="b"/>
              <a:pathLst>
                <a:path w="60729" h="743235" extrusionOk="0">
                  <a:moveTo>
                    <a:pt x="57878" y="743236"/>
                  </a:moveTo>
                  <a:lnTo>
                    <a:pt x="0" y="709422"/>
                  </a:lnTo>
                  <a:lnTo>
                    <a:pt x="2851" y="0"/>
                  </a:lnTo>
                  <a:lnTo>
                    <a:pt x="60729" y="33814"/>
                  </a:lnTo>
                  <a:lnTo>
                    <a:pt x="57878" y="7432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3337;p37">
              <a:extLst>
                <a:ext uri="{FF2B5EF4-FFF2-40B4-BE49-F238E27FC236}">
                  <a16:creationId xmlns:a16="http://schemas.microsoft.com/office/drawing/2014/main" id="{1DAE6FDD-9EA9-475A-A227-823FBFDC2832}"/>
                </a:ext>
              </a:extLst>
            </p:cNvPr>
            <p:cNvSpPr/>
            <p:nvPr/>
          </p:nvSpPr>
          <p:spPr>
            <a:xfrm>
              <a:off x="4333133" y="641190"/>
              <a:ext cx="58828" cy="817816"/>
            </a:xfrm>
            <a:custGeom>
              <a:avLst/>
              <a:gdLst/>
              <a:ahLst/>
              <a:cxnLst/>
              <a:rect l="l" t="t" r="r" b="b"/>
              <a:pathLst>
                <a:path w="58828" h="817816" extrusionOk="0">
                  <a:moveTo>
                    <a:pt x="57878" y="817817"/>
                  </a:moveTo>
                  <a:lnTo>
                    <a:pt x="0" y="783527"/>
                  </a:lnTo>
                  <a:lnTo>
                    <a:pt x="950" y="0"/>
                  </a:lnTo>
                  <a:lnTo>
                    <a:pt x="58828" y="34385"/>
                  </a:lnTo>
                  <a:lnTo>
                    <a:pt x="57878" y="81781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3338;p37">
              <a:extLst>
                <a:ext uri="{FF2B5EF4-FFF2-40B4-BE49-F238E27FC236}">
                  <a16:creationId xmlns:a16="http://schemas.microsoft.com/office/drawing/2014/main" id="{6B563671-CB24-40D2-93BF-A0F4B8CA2576}"/>
                </a:ext>
              </a:extLst>
            </p:cNvPr>
            <p:cNvSpPr/>
            <p:nvPr/>
          </p:nvSpPr>
          <p:spPr>
            <a:xfrm>
              <a:off x="4333133" y="1231074"/>
              <a:ext cx="58638" cy="228028"/>
            </a:xfrm>
            <a:custGeom>
              <a:avLst/>
              <a:gdLst/>
              <a:ahLst/>
              <a:cxnLst/>
              <a:rect l="l" t="t" r="r" b="b"/>
              <a:pathLst>
                <a:path w="58638" h="228028" extrusionOk="0">
                  <a:moveTo>
                    <a:pt x="57783" y="228028"/>
                  </a:moveTo>
                  <a:lnTo>
                    <a:pt x="0" y="194215"/>
                  </a:lnTo>
                  <a:lnTo>
                    <a:pt x="760" y="0"/>
                  </a:lnTo>
                  <a:lnTo>
                    <a:pt x="58638" y="33718"/>
                  </a:lnTo>
                  <a:lnTo>
                    <a:pt x="57783" y="2280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3339;p37">
              <a:extLst>
                <a:ext uri="{FF2B5EF4-FFF2-40B4-BE49-F238E27FC236}">
                  <a16:creationId xmlns:a16="http://schemas.microsoft.com/office/drawing/2014/main" id="{71F0266C-0432-4BD5-8A6F-BA888733604C}"/>
                </a:ext>
              </a:extLst>
            </p:cNvPr>
            <p:cNvSpPr/>
            <p:nvPr/>
          </p:nvSpPr>
          <p:spPr>
            <a:xfrm rot="-1801764">
              <a:off x="4182051" y="402648"/>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3340;p37">
              <a:extLst>
                <a:ext uri="{FF2B5EF4-FFF2-40B4-BE49-F238E27FC236}">
                  <a16:creationId xmlns:a16="http://schemas.microsoft.com/office/drawing/2014/main" id="{DF142AA7-01D5-4C0E-9CF4-FAB28EB9F2CD}"/>
                </a:ext>
              </a:extLst>
            </p:cNvPr>
            <p:cNvSpPr/>
            <p:nvPr/>
          </p:nvSpPr>
          <p:spPr>
            <a:xfrm rot="-1801764">
              <a:off x="4256393" y="445744"/>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3341;p37">
              <a:extLst>
                <a:ext uri="{FF2B5EF4-FFF2-40B4-BE49-F238E27FC236}">
                  <a16:creationId xmlns:a16="http://schemas.microsoft.com/office/drawing/2014/main" id="{B8D77DC0-D85E-444A-991E-F654E422D052}"/>
                </a:ext>
              </a:extLst>
            </p:cNvPr>
            <p:cNvSpPr/>
            <p:nvPr/>
          </p:nvSpPr>
          <p:spPr>
            <a:xfrm rot="-1801764">
              <a:off x="4330817" y="488696"/>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3342;p37">
              <a:extLst>
                <a:ext uri="{FF2B5EF4-FFF2-40B4-BE49-F238E27FC236}">
                  <a16:creationId xmlns:a16="http://schemas.microsoft.com/office/drawing/2014/main" id="{203D8AD9-7B05-450A-A2B9-DA687C981737}"/>
                </a:ext>
              </a:extLst>
            </p:cNvPr>
            <p:cNvSpPr/>
            <p:nvPr/>
          </p:nvSpPr>
          <p:spPr>
            <a:xfrm>
              <a:off x="4106792" y="1565782"/>
              <a:ext cx="86160" cy="187928"/>
            </a:xfrm>
            <a:custGeom>
              <a:avLst/>
              <a:gdLst/>
              <a:ahLst/>
              <a:cxnLst/>
              <a:rect l="l" t="t" r="r" b="b"/>
              <a:pathLst>
                <a:path w="86160" h="187928" extrusionOk="0">
                  <a:moveTo>
                    <a:pt x="18969" y="0"/>
                  </a:moveTo>
                  <a:cubicBezTo>
                    <a:pt x="16973" y="17526"/>
                    <a:pt x="-3840" y="92964"/>
                    <a:pt x="627" y="118777"/>
                  </a:cubicBezTo>
                  <a:cubicBezTo>
                    <a:pt x="5093" y="144589"/>
                    <a:pt x="76657" y="187928"/>
                    <a:pt x="76657" y="187928"/>
                  </a:cubicBezTo>
                  <a:lnTo>
                    <a:pt x="86161" y="143637"/>
                  </a:lnTo>
                  <a:lnTo>
                    <a:pt x="46815" y="104966"/>
                  </a:lnTo>
                  <a:lnTo>
                    <a:pt x="57459" y="31718"/>
                  </a:ln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3343;p37">
              <a:extLst>
                <a:ext uri="{FF2B5EF4-FFF2-40B4-BE49-F238E27FC236}">
                  <a16:creationId xmlns:a16="http://schemas.microsoft.com/office/drawing/2014/main" id="{547CB1E6-26C7-45E2-8C18-BDAF666DCC34}"/>
                </a:ext>
              </a:extLst>
            </p:cNvPr>
            <p:cNvSpPr/>
            <p:nvPr/>
          </p:nvSpPr>
          <p:spPr>
            <a:xfrm>
              <a:off x="4118918" y="1488575"/>
              <a:ext cx="61869" cy="119039"/>
            </a:xfrm>
            <a:custGeom>
              <a:avLst/>
              <a:gdLst/>
              <a:ahLst/>
              <a:cxnLst/>
              <a:rect l="l" t="t" r="r" b="b"/>
              <a:pathLst>
                <a:path w="61869" h="119039" extrusionOk="0">
                  <a:moveTo>
                    <a:pt x="61870" y="2912"/>
                  </a:moveTo>
                  <a:cubicBezTo>
                    <a:pt x="47538" y="-3775"/>
                    <a:pt x="30479" y="1397"/>
                    <a:pt x="22239" y="14913"/>
                  </a:cubicBezTo>
                  <a:cubicBezTo>
                    <a:pt x="11785" y="32249"/>
                    <a:pt x="950" y="91780"/>
                    <a:pt x="0" y="101972"/>
                  </a:cubicBezTo>
                  <a:cubicBezTo>
                    <a:pt x="8496" y="113573"/>
                    <a:pt x="22362" y="119984"/>
                    <a:pt x="36685" y="11892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3344;p37">
              <a:extLst>
                <a:ext uri="{FF2B5EF4-FFF2-40B4-BE49-F238E27FC236}">
                  <a16:creationId xmlns:a16="http://schemas.microsoft.com/office/drawing/2014/main" id="{8FDC6F5E-6DEE-4EB6-8889-FF63FA9868BC}"/>
                </a:ext>
              </a:extLst>
            </p:cNvPr>
            <p:cNvSpPr/>
            <p:nvPr/>
          </p:nvSpPr>
          <p:spPr>
            <a:xfrm>
              <a:off x="4255221" y="2314593"/>
              <a:ext cx="133508" cy="75339"/>
            </a:xfrm>
            <a:custGeom>
              <a:avLst/>
              <a:gdLst/>
              <a:ahLst/>
              <a:cxnLst/>
              <a:rect l="l" t="t" r="r" b="b"/>
              <a:pathLst>
                <a:path w="133508" h="75339" extrusionOk="0">
                  <a:moveTo>
                    <a:pt x="6824" y="18142"/>
                  </a:moveTo>
                  <a:cubicBezTo>
                    <a:pt x="22296" y="22429"/>
                    <a:pt x="38833" y="20409"/>
                    <a:pt x="52822" y="12522"/>
                  </a:cubicBezTo>
                  <a:cubicBezTo>
                    <a:pt x="63942" y="12522"/>
                    <a:pt x="124101" y="-12909"/>
                    <a:pt x="132274" y="8712"/>
                  </a:cubicBezTo>
                  <a:cubicBezTo>
                    <a:pt x="139497" y="27762"/>
                    <a:pt x="113266" y="45288"/>
                    <a:pt x="99486" y="48717"/>
                  </a:cubicBezTo>
                  <a:cubicBezTo>
                    <a:pt x="69074" y="56052"/>
                    <a:pt x="46550" y="71292"/>
                    <a:pt x="34385" y="73863"/>
                  </a:cubicBezTo>
                  <a:cubicBezTo>
                    <a:pt x="24881" y="75768"/>
                    <a:pt x="13477" y="77007"/>
                    <a:pt x="5874" y="69863"/>
                  </a:cubicBezTo>
                  <a:cubicBezTo>
                    <a:pt x="-2110" y="61291"/>
                    <a:pt x="-2110" y="29382"/>
                    <a:pt x="6824" y="1814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3345;p37">
              <a:extLst>
                <a:ext uri="{FF2B5EF4-FFF2-40B4-BE49-F238E27FC236}">
                  <a16:creationId xmlns:a16="http://schemas.microsoft.com/office/drawing/2014/main" id="{B3D3BE0F-0E0A-4B72-83EE-6F58BADC0D15}"/>
                </a:ext>
              </a:extLst>
            </p:cNvPr>
            <p:cNvSpPr/>
            <p:nvPr/>
          </p:nvSpPr>
          <p:spPr>
            <a:xfrm>
              <a:off x="4257103" y="2327115"/>
              <a:ext cx="131644" cy="62816"/>
            </a:xfrm>
            <a:custGeom>
              <a:avLst/>
              <a:gdLst/>
              <a:ahLst/>
              <a:cxnLst/>
              <a:rect l="l" t="t" r="r" b="b"/>
              <a:pathLst>
                <a:path w="131644" h="62816" extrusionOk="0">
                  <a:moveTo>
                    <a:pt x="32503" y="56102"/>
                  </a:moveTo>
                  <a:cubicBezTo>
                    <a:pt x="44668" y="53531"/>
                    <a:pt x="67192" y="38291"/>
                    <a:pt x="97604" y="30956"/>
                  </a:cubicBezTo>
                  <a:cubicBezTo>
                    <a:pt x="109294" y="28099"/>
                    <a:pt x="129347" y="15240"/>
                    <a:pt x="131437" y="0"/>
                  </a:cubicBezTo>
                  <a:cubicBezTo>
                    <a:pt x="134098" y="17526"/>
                    <a:pt x="110529" y="33052"/>
                    <a:pt x="97604" y="36195"/>
                  </a:cubicBezTo>
                  <a:cubicBezTo>
                    <a:pt x="67192" y="43529"/>
                    <a:pt x="44668" y="58769"/>
                    <a:pt x="32503" y="61341"/>
                  </a:cubicBezTo>
                  <a:cubicBezTo>
                    <a:pt x="22999" y="63246"/>
                    <a:pt x="11595" y="64484"/>
                    <a:pt x="3992" y="57341"/>
                  </a:cubicBezTo>
                  <a:cubicBezTo>
                    <a:pt x="2081" y="55293"/>
                    <a:pt x="713" y="52807"/>
                    <a:pt x="0" y="50102"/>
                  </a:cubicBezTo>
                  <a:cubicBezTo>
                    <a:pt x="9266" y="57169"/>
                    <a:pt x="21336" y="59398"/>
                    <a:pt x="32503" y="56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3346;p37">
              <a:extLst>
                <a:ext uri="{FF2B5EF4-FFF2-40B4-BE49-F238E27FC236}">
                  <a16:creationId xmlns:a16="http://schemas.microsoft.com/office/drawing/2014/main" id="{E624C5A2-BEEF-4176-BD0E-9B529B62E8B5}"/>
                </a:ext>
              </a:extLst>
            </p:cNvPr>
            <p:cNvSpPr/>
            <p:nvPr/>
          </p:nvSpPr>
          <p:spPr>
            <a:xfrm>
              <a:off x="4157606" y="2270641"/>
              <a:ext cx="133494" cy="75381"/>
            </a:xfrm>
            <a:custGeom>
              <a:avLst/>
              <a:gdLst/>
              <a:ahLst/>
              <a:cxnLst/>
              <a:rect l="l" t="t" r="r" b="b"/>
              <a:pathLst>
                <a:path w="133494" h="75381" extrusionOk="0">
                  <a:moveTo>
                    <a:pt x="6835" y="18184"/>
                  </a:moveTo>
                  <a:cubicBezTo>
                    <a:pt x="22307" y="22413"/>
                    <a:pt x="38825" y="20394"/>
                    <a:pt x="52833" y="12564"/>
                  </a:cubicBezTo>
                  <a:cubicBezTo>
                    <a:pt x="63953" y="12564"/>
                    <a:pt x="124112" y="-12963"/>
                    <a:pt x="132285" y="8754"/>
                  </a:cubicBezTo>
                  <a:cubicBezTo>
                    <a:pt x="139413" y="27804"/>
                    <a:pt x="113277" y="45330"/>
                    <a:pt x="99497" y="48759"/>
                  </a:cubicBezTo>
                  <a:cubicBezTo>
                    <a:pt x="69085" y="56094"/>
                    <a:pt x="46561" y="71334"/>
                    <a:pt x="34396" y="73905"/>
                  </a:cubicBezTo>
                  <a:cubicBezTo>
                    <a:pt x="24892" y="75810"/>
                    <a:pt x="13488" y="77049"/>
                    <a:pt x="5885" y="69905"/>
                  </a:cubicBezTo>
                  <a:cubicBezTo>
                    <a:pt x="-2479" y="61332"/>
                    <a:pt x="-1718" y="29519"/>
                    <a:pt x="6835" y="1818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3347;p37">
              <a:extLst>
                <a:ext uri="{FF2B5EF4-FFF2-40B4-BE49-F238E27FC236}">
                  <a16:creationId xmlns:a16="http://schemas.microsoft.com/office/drawing/2014/main" id="{2E26C9F1-FF41-4BEC-B13A-446F029D1E6E}"/>
                </a:ext>
              </a:extLst>
            </p:cNvPr>
            <p:cNvSpPr/>
            <p:nvPr/>
          </p:nvSpPr>
          <p:spPr>
            <a:xfrm>
              <a:off x="4159499" y="2283205"/>
              <a:ext cx="131564" cy="62816"/>
            </a:xfrm>
            <a:custGeom>
              <a:avLst/>
              <a:gdLst/>
              <a:ahLst/>
              <a:cxnLst/>
              <a:rect l="l" t="t" r="r" b="b"/>
              <a:pathLst>
                <a:path w="131564" h="62816" extrusionOk="0">
                  <a:moveTo>
                    <a:pt x="32503" y="56007"/>
                  </a:moveTo>
                  <a:cubicBezTo>
                    <a:pt x="44668" y="53435"/>
                    <a:pt x="67192" y="38291"/>
                    <a:pt x="97604" y="30861"/>
                  </a:cubicBezTo>
                  <a:cubicBezTo>
                    <a:pt x="109199" y="28099"/>
                    <a:pt x="129347" y="15240"/>
                    <a:pt x="131342" y="0"/>
                  </a:cubicBezTo>
                  <a:cubicBezTo>
                    <a:pt x="134098" y="17526"/>
                    <a:pt x="110529" y="33052"/>
                    <a:pt x="97604" y="36195"/>
                  </a:cubicBezTo>
                  <a:cubicBezTo>
                    <a:pt x="67192" y="43529"/>
                    <a:pt x="44668" y="58769"/>
                    <a:pt x="32503" y="61341"/>
                  </a:cubicBezTo>
                  <a:cubicBezTo>
                    <a:pt x="22999" y="63246"/>
                    <a:pt x="11595" y="64484"/>
                    <a:pt x="3992" y="57341"/>
                  </a:cubicBezTo>
                  <a:cubicBezTo>
                    <a:pt x="2081" y="55255"/>
                    <a:pt x="713" y="52740"/>
                    <a:pt x="0" y="50006"/>
                  </a:cubicBezTo>
                  <a:cubicBezTo>
                    <a:pt x="9228" y="57160"/>
                    <a:pt x="21336" y="59398"/>
                    <a:pt x="32503" y="5600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3348;p37">
              <a:extLst>
                <a:ext uri="{FF2B5EF4-FFF2-40B4-BE49-F238E27FC236}">
                  <a16:creationId xmlns:a16="http://schemas.microsoft.com/office/drawing/2014/main" id="{142F6462-F34E-43B1-BE1A-89B2F0776C0B}"/>
                </a:ext>
              </a:extLst>
            </p:cNvPr>
            <p:cNvSpPr/>
            <p:nvPr/>
          </p:nvSpPr>
          <p:spPr>
            <a:xfrm>
              <a:off x="4157684" y="1783524"/>
              <a:ext cx="195217" cy="552238"/>
            </a:xfrm>
            <a:custGeom>
              <a:avLst/>
              <a:gdLst/>
              <a:ahLst/>
              <a:cxnLst/>
              <a:rect l="l" t="t" r="r" b="b"/>
              <a:pathLst>
                <a:path w="195217" h="552238" extrusionOk="0">
                  <a:moveTo>
                    <a:pt x="5522" y="341376"/>
                  </a:moveTo>
                  <a:cubicBezTo>
                    <a:pt x="8135" y="318964"/>
                    <a:pt x="12783" y="296837"/>
                    <a:pt x="19397" y="275272"/>
                  </a:cubicBezTo>
                  <a:cubicBezTo>
                    <a:pt x="19397" y="275272"/>
                    <a:pt x="15311" y="218122"/>
                    <a:pt x="13220" y="164211"/>
                  </a:cubicBezTo>
                  <a:cubicBezTo>
                    <a:pt x="10844" y="102870"/>
                    <a:pt x="-10350" y="48863"/>
                    <a:pt x="6377" y="0"/>
                  </a:cubicBezTo>
                  <a:lnTo>
                    <a:pt x="195217" y="42005"/>
                  </a:lnTo>
                  <a:cubicBezTo>
                    <a:pt x="195217" y="42005"/>
                    <a:pt x="183813" y="286607"/>
                    <a:pt x="181247" y="316230"/>
                  </a:cubicBezTo>
                  <a:cubicBezTo>
                    <a:pt x="179869" y="339280"/>
                    <a:pt x="177046" y="362217"/>
                    <a:pt x="172789" y="384905"/>
                  </a:cubicBezTo>
                  <a:cubicBezTo>
                    <a:pt x="164140" y="432530"/>
                    <a:pt x="150169" y="545306"/>
                    <a:pt x="150169" y="545306"/>
                  </a:cubicBezTo>
                  <a:cubicBezTo>
                    <a:pt x="135800" y="552212"/>
                    <a:pt x="119510" y="554022"/>
                    <a:pt x="103981" y="550450"/>
                  </a:cubicBezTo>
                  <a:cubicBezTo>
                    <a:pt x="103981" y="550450"/>
                    <a:pt x="105407" y="407575"/>
                    <a:pt x="106737" y="373475"/>
                  </a:cubicBezTo>
                  <a:cubicBezTo>
                    <a:pt x="108258" y="331660"/>
                    <a:pt x="109588" y="334899"/>
                    <a:pt x="109588" y="334899"/>
                  </a:cubicBezTo>
                  <a:lnTo>
                    <a:pt x="103316" y="230791"/>
                  </a:lnTo>
                  <a:lnTo>
                    <a:pt x="99229" y="179451"/>
                  </a:lnTo>
                  <a:cubicBezTo>
                    <a:pt x="99229" y="179451"/>
                    <a:pt x="94002" y="217551"/>
                    <a:pt x="90581" y="251365"/>
                  </a:cubicBezTo>
                  <a:cubicBezTo>
                    <a:pt x="87635" y="280988"/>
                    <a:pt x="80507" y="307753"/>
                    <a:pt x="72524" y="362807"/>
                  </a:cubicBezTo>
                  <a:cubicBezTo>
                    <a:pt x="65681" y="410432"/>
                    <a:pt x="54466" y="506539"/>
                    <a:pt x="54466" y="506539"/>
                  </a:cubicBezTo>
                  <a:cubicBezTo>
                    <a:pt x="34508" y="518160"/>
                    <a:pt x="6947" y="508540"/>
                    <a:pt x="6947" y="508540"/>
                  </a:cubicBezTo>
                  <a:cubicBezTo>
                    <a:pt x="6947" y="508540"/>
                    <a:pt x="390" y="382810"/>
                    <a:pt x="5522" y="3413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3349;p37">
              <a:extLst>
                <a:ext uri="{FF2B5EF4-FFF2-40B4-BE49-F238E27FC236}">
                  <a16:creationId xmlns:a16="http://schemas.microsoft.com/office/drawing/2014/main" id="{C3A942E5-7C87-4BCB-9E75-C5E02F89B240}"/>
                </a:ext>
              </a:extLst>
            </p:cNvPr>
            <p:cNvSpPr/>
            <p:nvPr/>
          </p:nvSpPr>
          <p:spPr>
            <a:xfrm>
              <a:off x="4182697" y="1330426"/>
              <a:ext cx="141754" cy="227198"/>
            </a:xfrm>
            <a:custGeom>
              <a:avLst/>
              <a:gdLst/>
              <a:ahLst/>
              <a:cxnLst/>
              <a:rect l="l" t="t" r="r" b="b"/>
              <a:pathLst>
                <a:path w="141754" h="227198" extrusionOk="0">
                  <a:moveTo>
                    <a:pt x="8069" y="162109"/>
                  </a:moveTo>
                  <a:cubicBezTo>
                    <a:pt x="22515" y="162776"/>
                    <a:pt x="33159" y="166490"/>
                    <a:pt x="34965" y="162109"/>
                  </a:cubicBezTo>
                  <a:cubicBezTo>
                    <a:pt x="36533" y="154689"/>
                    <a:pt x="37645" y="147183"/>
                    <a:pt x="38291" y="139630"/>
                  </a:cubicBezTo>
                  <a:cubicBezTo>
                    <a:pt x="36581" y="135439"/>
                    <a:pt x="35155" y="130962"/>
                    <a:pt x="35155" y="130962"/>
                  </a:cubicBezTo>
                  <a:cubicBezTo>
                    <a:pt x="17098" y="119818"/>
                    <a:pt x="11395" y="100196"/>
                    <a:pt x="9019" y="77432"/>
                  </a:cubicBezTo>
                  <a:cubicBezTo>
                    <a:pt x="5028" y="38474"/>
                    <a:pt x="25936" y="4375"/>
                    <a:pt x="64807" y="374"/>
                  </a:cubicBezTo>
                  <a:cubicBezTo>
                    <a:pt x="101396" y="-3436"/>
                    <a:pt x="128197" y="22282"/>
                    <a:pt x="135420" y="57524"/>
                  </a:cubicBezTo>
                  <a:cubicBezTo>
                    <a:pt x="139221" y="74955"/>
                    <a:pt x="146919" y="107912"/>
                    <a:pt x="136560" y="136582"/>
                  </a:cubicBezTo>
                  <a:cubicBezTo>
                    <a:pt x="130763" y="152584"/>
                    <a:pt x="123255" y="165157"/>
                    <a:pt x="115747" y="167824"/>
                  </a:cubicBezTo>
                  <a:cubicBezTo>
                    <a:pt x="108524" y="167652"/>
                    <a:pt x="101320" y="167014"/>
                    <a:pt x="94173" y="165919"/>
                  </a:cubicBezTo>
                  <a:lnTo>
                    <a:pt x="94173" y="165919"/>
                  </a:lnTo>
                  <a:cubicBezTo>
                    <a:pt x="94173" y="165919"/>
                    <a:pt x="92273" y="176777"/>
                    <a:pt x="90942" y="183731"/>
                  </a:cubicBezTo>
                  <a:cubicBezTo>
                    <a:pt x="89612" y="190684"/>
                    <a:pt x="90087" y="194303"/>
                    <a:pt x="103867" y="202781"/>
                  </a:cubicBezTo>
                  <a:cubicBezTo>
                    <a:pt x="117648" y="211258"/>
                    <a:pt x="83054" y="228879"/>
                    <a:pt x="60435" y="227069"/>
                  </a:cubicBezTo>
                  <a:cubicBezTo>
                    <a:pt x="37816" y="225260"/>
                    <a:pt x="12346" y="211734"/>
                    <a:pt x="5313" y="197066"/>
                  </a:cubicBezTo>
                  <a:cubicBezTo>
                    <a:pt x="-2480" y="180873"/>
                    <a:pt x="-1815" y="161633"/>
                    <a:pt x="8069" y="162109"/>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3350;p37">
              <a:extLst>
                <a:ext uri="{FF2B5EF4-FFF2-40B4-BE49-F238E27FC236}">
                  <a16:creationId xmlns:a16="http://schemas.microsoft.com/office/drawing/2014/main" id="{DB9C7035-FA62-4A47-81C4-A6E249C586B7}"/>
                </a:ext>
              </a:extLst>
            </p:cNvPr>
            <p:cNvSpPr/>
            <p:nvPr/>
          </p:nvSpPr>
          <p:spPr>
            <a:xfrm>
              <a:off x="4136412" y="1491278"/>
              <a:ext cx="217917" cy="361626"/>
            </a:xfrm>
            <a:custGeom>
              <a:avLst/>
              <a:gdLst/>
              <a:ahLst/>
              <a:cxnLst/>
              <a:rect l="l" t="t" r="r" b="b"/>
              <a:pathLst>
                <a:path w="217917" h="361626" extrusionOk="0">
                  <a:moveTo>
                    <a:pt x="75168" y="3353"/>
                  </a:moveTo>
                  <a:cubicBezTo>
                    <a:pt x="71176" y="12878"/>
                    <a:pt x="81345" y="25451"/>
                    <a:pt x="108336" y="34023"/>
                  </a:cubicBezTo>
                  <a:cubicBezTo>
                    <a:pt x="135327" y="42596"/>
                    <a:pt x="137797" y="31547"/>
                    <a:pt x="137797" y="31547"/>
                  </a:cubicBezTo>
                  <a:cubicBezTo>
                    <a:pt x="155779" y="39595"/>
                    <a:pt x="173294" y="48663"/>
                    <a:pt x="190258" y="58693"/>
                  </a:cubicBezTo>
                  <a:cubicBezTo>
                    <a:pt x="206510" y="70028"/>
                    <a:pt x="213638" y="102889"/>
                    <a:pt x="215823" y="158420"/>
                  </a:cubicBezTo>
                  <a:cubicBezTo>
                    <a:pt x="218390" y="222618"/>
                    <a:pt x="218580" y="317868"/>
                    <a:pt x="216489" y="334251"/>
                  </a:cubicBezTo>
                  <a:cubicBezTo>
                    <a:pt x="216489" y="334251"/>
                    <a:pt x="186172" y="364541"/>
                    <a:pt x="147396" y="361397"/>
                  </a:cubicBezTo>
                  <a:cubicBezTo>
                    <a:pt x="108621" y="358254"/>
                    <a:pt x="43425" y="323774"/>
                    <a:pt x="27554" y="297199"/>
                  </a:cubicBezTo>
                  <a:cubicBezTo>
                    <a:pt x="27554" y="240906"/>
                    <a:pt x="34586" y="231762"/>
                    <a:pt x="25463" y="199377"/>
                  </a:cubicBezTo>
                  <a:cubicBezTo>
                    <a:pt x="4649" y="125082"/>
                    <a:pt x="-6280" y="94602"/>
                    <a:pt x="3794" y="45358"/>
                  </a:cubicBezTo>
                  <a:cubicBezTo>
                    <a:pt x="12157" y="4686"/>
                    <a:pt x="23847" y="-362"/>
                    <a:pt x="39908" y="19"/>
                  </a:cubicBezTo>
                  <a:cubicBezTo>
                    <a:pt x="51712" y="495"/>
                    <a:pt x="63487" y="1610"/>
                    <a:pt x="75168" y="335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3351;p37">
              <a:extLst>
                <a:ext uri="{FF2B5EF4-FFF2-40B4-BE49-F238E27FC236}">
                  <a16:creationId xmlns:a16="http://schemas.microsoft.com/office/drawing/2014/main" id="{6879E32C-EC3F-479A-81C7-66F7D6E53957}"/>
                </a:ext>
              </a:extLst>
            </p:cNvPr>
            <p:cNvSpPr/>
            <p:nvPr/>
          </p:nvSpPr>
          <p:spPr>
            <a:xfrm>
              <a:off x="4290792" y="1536579"/>
              <a:ext cx="276750" cy="215760"/>
            </a:xfrm>
            <a:custGeom>
              <a:avLst/>
              <a:gdLst/>
              <a:ahLst/>
              <a:cxnLst/>
              <a:rect l="l" t="t" r="r" b="b"/>
              <a:pathLst>
                <a:path w="276750" h="215760" extrusionOk="0">
                  <a:moveTo>
                    <a:pt x="122458" y="166173"/>
                  </a:moveTo>
                  <a:cubicBezTo>
                    <a:pt x="90621" y="174174"/>
                    <a:pt x="83113" y="154076"/>
                    <a:pt x="78931" y="137598"/>
                  </a:cubicBezTo>
                  <a:cubicBezTo>
                    <a:pt x="68857" y="97307"/>
                    <a:pt x="63345" y="61398"/>
                    <a:pt x="55837" y="38062"/>
                  </a:cubicBezTo>
                  <a:cubicBezTo>
                    <a:pt x="46998" y="11011"/>
                    <a:pt x="37685" y="6724"/>
                    <a:pt x="24569" y="1486"/>
                  </a:cubicBezTo>
                  <a:cubicBezTo>
                    <a:pt x="9173" y="-4706"/>
                    <a:pt x="-3942" y="8344"/>
                    <a:pt x="1095" y="42729"/>
                  </a:cubicBezTo>
                  <a:cubicBezTo>
                    <a:pt x="7368" y="82562"/>
                    <a:pt x="17128" y="121767"/>
                    <a:pt x="30272" y="159886"/>
                  </a:cubicBezTo>
                  <a:cubicBezTo>
                    <a:pt x="34168" y="172459"/>
                    <a:pt x="43102" y="194748"/>
                    <a:pt x="56407" y="205511"/>
                  </a:cubicBezTo>
                  <a:cubicBezTo>
                    <a:pt x="72754" y="218846"/>
                    <a:pt x="97558" y="218274"/>
                    <a:pt x="134908" y="208940"/>
                  </a:cubicBezTo>
                  <a:cubicBezTo>
                    <a:pt x="150875" y="204940"/>
                    <a:pt x="168362" y="195415"/>
                    <a:pt x="198584" y="181318"/>
                  </a:cubicBezTo>
                  <a:cubicBezTo>
                    <a:pt x="206662" y="177508"/>
                    <a:pt x="212934" y="175031"/>
                    <a:pt x="228521" y="167792"/>
                  </a:cubicBezTo>
                  <a:cubicBezTo>
                    <a:pt x="244126" y="160734"/>
                    <a:pt x="257821" y="150018"/>
                    <a:pt x="268437" y="136550"/>
                  </a:cubicBezTo>
                  <a:cubicBezTo>
                    <a:pt x="276515" y="124739"/>
                    <a:pt x="277940" y="119215"/>
                    <a:pt x="275945" y="116452"/>
                  </a:cubicBezTo>
                  <a:cubicBezTo>
                    <a:pt x="273949" y="113690"/>
                    <a:pt x="270147" y="113881"/>
                    <a:pt x="265871" y="118834"/>
                  </a:cubicBezTo>
                  <a:cubicBezTo>
                    <a:pt x="259541" y="127206"/>
                    <a:pt x="251786" y="134397"/>
                    <a:pt x="242966" y="140074"/>
                  </a:cubicBezTo>
                  <a:cubicBezTo>
                    <a:pt x="242966" y="140074"/>
                    <a:pt x="252945" y="129692"/>
                    <a:pt x="258458" y="122929"/>
                  </a:cubicBezTo>
                  <a:cubicBezTo>
                    <a:pt x="263305" y="116919"/>
                    <a:pt x="267334" y="110290"/>
                    <a:pt x="270432" y="103213"/>
                  </a:cubicBezTo>
                  <a:cubicBezTo>
                    <a:pt x="273379" y="96259"/>
                    <a:pt x="267391" y="86925"/>
                    <a:pt x="262924" y="91783"/>
                  </a:cubicBezTo>
                  <a:cubicBezTo>
                    <a:pt x="258458" y="96640"/>
                    <a:pt x="256272" y="101784"/>
                    <a:pt x="248003" y="111595"/>
                  </a:cubicBezTo>
                  <a:cubicBezTo>
                    <a:pt x="243708" y="116900"/>
                    <a:pt x="238756" y="121634"/>
                    <a:pt x="233273" y="125691"/>
                  </a:cubicBezTo>
                  <a:cubicBezTo>
                    <a:pt x="238386" y="118767"/>
                    <a:pt x="242938" y="111442"/>
                    <a:pt x="246863" y="103784"/>
                  </a:cubicBezTo>
                  <a:cubicBezTo>
                    <a:pt x="250398" y="97840"/>
                    <a:pt x="252119" y="90982"/>
                    <a:pt x="251805" y="84067"/>
                  </a:cubicBezTo>
                  <a:cubicBezTo>
                    <a:pt x="251805" y="80448"/>
                    <a:pt x="246578" y="76162"/>
                    <a:pt x="241731" y="82924"/>
                  </a:cubicBezTo>
                  <a:cubicBezTo>
                    <a:pt x="237160" y="92325"/>
                    <a:pt x="231438" y="101117"/>
                    <a:pt x="224719" y="109118"/>
                  </a:cubicBezTo>
                  <a:cubicBezTo>
                    <a:pt x="217401" y="116738"/>
                    <a:pt x="211224" y="121024"/>
                    <a:pt x="211034" y="118643"/>
                  </a:cubicBezTo>
                  <a:cubicBezTo>
                    <a:pt x="210844" y="116262"/>
                    <a:pt x="215405" y="112452"/>
                    <a:pt x="218067" y="103594"/>
                  </a:cubicBezTo>
                  <a:cubicBezTo>
                    <a:pt x="220728" y="94735"/>
                    <a:pt x="218067" y="85496"/>
                    <a:pt x="213220" y="84544"/>
                  </a:cubicBezTo>
                  <a:cubicBezTo>
                    <a:pt x="208373" y="83591"/>
                    <a:pt x="209228" y="83877"/>
                    <a:pt x="205331" y="92068"/>
                  </a:cubicBezTo>
                  <a:cubicBezTo>
                    <a:pt x="199952" y="100536"/>
                    <a:pt x="195124" y="109356"/>
                    <a:pt x="190886" y="118453"/>
                  </a:cubicBezTo>
                  <a:cubicBezTo>
                    <a:pt x="188443" y="126930"/>
                    <a:pt x="183967" y="134674"/>
                    <a:pt x="177865" y="141027"/>
                  </a:cubicBezTo>
                  <a:cubicBezTo>
                    <a:pt x="169977" y="149314"/>
                    <a:pt x="152395" y="158553"/>
                    <a:pt x="122458" y="166173"/>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3352;p37">
              <a:extLst>
                <a:ext uri="{FF2B5EF4-FFF2-40B4-BE49-F238E27FC236}">
                  <a16:creationId xmlns:a16="http://schemas.microsoft.com/office/drawing/2014/main" id="{29D0BB96-D484-4F58-B66A-DDAD07486EEC}"/>
                </a:ext>
              </a:extLst>
            </p:cNvPr>
            <p:cNvSpPr/>
            <p:nvPr/>
          </p:nvSpPr>
          <p:spPr>
            <a:xfrm>
              <a:off x="4280886" y="1531786"/>
              <a:ext cx="84275" cy="123474"/>
            </a:xfrm>
            <a:custGeom>
              <a:avLst/>
              <a:gdLst/>
              <a:ahLst/>
              <a:cxnLst/>
              <a:rect l="l" t="t" r="r" b="b"/>
              <a:pathLst>
                <a:path w="84275" h="123474" extrusionOk="0">
                  <a:moveTo>
                    <a:pt x="22691" y="563"/>
                  </a:moveTo>
                  <a:cubicBezTo>
                    <a:pt x="43884" y="-2580"/>
                    <a:pt x="58900" y="7040"/>
                    <a:pt x="68309" y="39330"/>
                  </a:cubicBezTo>
                  <a:cubicBezTo>
                    <a:pt x="77718" y="71620"/>
                    <a:pt x="84275" y="98004"/>
                    <a:pt x="84275" y="98004"/>
                  </a:cubicBezTo>
                  <a:cubicBezTo>
                    <a:pt x="75921" y="110244"/>
                    <a:pt x="63139" y="118749"/>
                    <a:pt x="48636" y="121721"/>
                  </a:cubicBezTo>
                  <a:cubicBezTo>
                    <a:pt x="23261" y="127913"/>
                    <a:pt x="14137" y="115721"/>
                    <a:pt x="14137" y="115721"/>
                  </a:cubicBezTo>
                  <a:cubicBezTo>
                    <a:pt x="14137" y="115721"/>
                    <a:pt x="7104" y="81907"/>
                    <a:pt x="2638" y="58571"/>
                  </a:cubicBezTo>
                  <a:cubicBezTo>
                    <a:pt x="-1829" y="35234"/>
                    <a:pt x="-3635" y="4469"/>
                    <a:pt x="22691" y="56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3353;p37">
              <a:extLst>
                <a:ext uri="{FF2B5EF4-FFF2-40B4-BE49-F238E27FC236}">
                  <a16:creationId xmlns:a16="http://schemas.microsoft.com/office/drawing/2014/main" id="{E9CF0983-47D5-4BCC-907D-6DE7C421B8C7}"/>
                </a:ext>
              </a:extLst>
            </p:cNvPr>
            <p:cNvSpPr/>
            <p:nvPr/>
          </p:nvSpPr>
          <p:spPr>
            <a:xfrm>
              <a:off x="4187208" y="1320312"/>
              <a:ext cx="137401" cy="151685"/>
            </a:xfrm>
            <a:custGeom>
              <a:avLst/>
              <a:gdLst/>
              <a:ahLst/>
              <a:cxnLst/>
              <a:rect l="l" t="t" r="r" b="b"/>
              <a:pathLst>
                <a:path w="137401" h="151685" extrusionOk="0">
                  <a:moveTo>
                    <a:pt x="129674" y="62685"/>
                  </a:moveTo>
                  <a:cubicBezTo>
                    <a:pt x="129674" y="62685"/>
                    <a:pt x="163222" y="11441"/>
                    <a:pt x="90518" y="1058"/>
                  </a:cubicBezTo>
                  <a:cubicBezTo>
                    <a:pt x="38057" y="-6466"/>
                    <a:pt x="4319" y="27347"/>
                    <a:pt x="422" y="64019"/>
                  </a:cubicBezTo>
                  <a:cubicBezTo>
                    <a:pt x="-3284" y="98975"/>
                    <a:pt x="18194" y="135361"/>
                    <a:pt x="33781" y="149744"/>
                  </a:cubicBezTo>
                  <a:cubicBezTo>
                    <a:pt x="49053" y="153620"/>
                    <a:pt x="65219" y="151649"/>
                    <a:pt x="79114" y="144219"/>
                  </a:cubicBezTo>
                  <a:cubicBezTo>
                    <a:pt x="79931" y="134713"/>
                    <a:pt x="80245" y="125179"/>
                    <a:pt x="80064" y="115644"/>
                  </a:cubicBezTo>
                  <a:cubicBezTo>
                    <a:pt x="80064" y="115644"/>
                    <a:pt x="54499" y="61637"/>
                    <a:pt x="129674" y="6268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3354;p37">
              <a:extLst>
                <a:ext uri="{FF2B5EF4-FFF2-40B4-BE49-F238E27FC236}">
                  <a16:creationId xmlns:a16="http://schemas.microsoft.com/office/drawing/2014/main" id="{CF343963-4F23-45D6-801B-5BABB7CC66D3}"/>
                </a:ext>
              </a:extLst>
            </p:cNvPr>
            <p:cNvSpPr/>
            <p:nvPr/>
          </p:nvSpPr>
          <p:spPr>
            <a:xfrm>
              <a:off x="5589453" y="3105692"/>
              <a:ext cx="158988" cy="313238"/>
            </a:xfrm>
            <a:custGeom>
              <a:avLst/>
              <a:gdLst/>
              <a:ahLst/>
              <a:cxnLst/>
              <a:rect l="l" t="t" r="r" b="b"/>
              <a:pathLst>
                <a:path w="158988" h="313238" extrusionOk="0">
                  <a:moveTo>
                    <a:pt x="67938" y="242313"/>
                  </a:moveTo>
                  <a:cubicBezTo>
                    <a:pt x="82079" y="267420"/>
                    <a:pt x="99176" y="290738"/>
                    <a:pt x="118878" y="311750"/>
                  </a:cubicBezTo>
                  <a:cubicBezTo>
                    <a:pt x="124390" y="318132"/>
                    <a:pt x="166397" y="302225"/>
                    <a:pt x="157843" y="297367"/>
                  </a:cubicBezTo>
                  <a:cubicBezTo>
                    <a:pt x="149290" y="292509"/>
                    <a:pt x="121254" y="254124"/>
                    <a:pt x="107378" y="228311"/>
                  </a:cubicBezTo>
                  <a:cubicBezTo>
                    <a:pt x="95708" y="197469"/>
                    <a:pt x="85805" y="165989"/>
                    <a:pt x="77727" y="134013"/>
                  </a:cubicBezTo>
                  <a:cubicBezTo>
                    <a:pt x="68983" y="102390"/>
                    <a:pt x="61570" y="56099"/>
                    <a:pt x="55203" y="34191"/>
                  </a:cubicBezTo>
                  <a:cubicBezTo>
                    <a:pt x="51810" y="17751"/>
                    <a:pt x="39132" y="4826"/>
                    <a:pt x="22795" y="1140"/>
                  </a:cubicBezTo>
                  <a:cubicBezTo>
                    <a:pt x="7589" y="-2385"/>
                    <a:pt x="-2295" y="1806"/>
                    <a:pt x="461" y="20190"/>
                  </a:cubicBezTo>
                  <a:cubicBezTo>
                    <a:pt x="5308" y="52670"/>
                    <a:pt x="30588" y="178590"/>
                    <a:pt x="67938" y="2423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3355;p37">
              <a:extLst>
                <a:ext uri="{FF2B5EF4-FFF2-40B4-BE49-F238E27FC236}">
                  <a16:creationId xmlns:a16="http://schemas.microsoft.com/office/drawing/2014/main" id="{AEFEBB99-244C-452F-90D3-13BB7D8155B7}"/>
                </a:ext>
              </a:extLst>
            </p:cNvPr>
            <p:cNvSpPr/>
            <p:nvPr/>
          </p:nvSpPr>
          <p:spPr>
            <a:xfrm>
              <a:off x="5625064" y="3841302"/>
              <a:ext cx="109135" cy="84940"/>
            </a:xfrm>
            <a:custGeom>
              <a:avLst/>
              <a:gdLst/>
              <a:ahLst/>
              <a:cxnLst/>
              <a:rect l="l" t="t" r="r" b="b"/>
              <a:pathLst>
                <a:path w="109135" h="84940" extrusionOk="0">
                  <a:moveTo>
                    <a:pt x="8092" y="2"/>
                  </a:moveTo>
                  <a:cubicBezTo>
                    <a:pt x="21207" y="10670"/>
                    <a:pt x="40595" y="955"/>
                    <a:pt x="41546" y="1907"/>
                  </a:cubicBezTo>
                  <a:cubicBezTo>
                    <a:pt x="56923" y="16242"/>
                    <a:pt x="73079" y="29720"/>
                    <a:pt x="89920" y="42293"/>
                  </a:cubicBezTo>
                  <a:cubicBezTo>
                    <a:pt x="98093" y="48770"/>
                    <a:pt x="110923" y="57438"/>
                    <a:pt x="108927" y="69820"/>
                  </a:cubicBezTo>
                  <a:cubicBezTo>
                    <a:pt x="104841" y="91919"/>
                    <a:pt x="69392" y="85156"/>
                    <a:pt x="56086" y="78393"/>
                  </a:cubicBezTo>
                  <a:cubicBezTo>
                    <a:pt x="42781" y="71630"/>
                    <a:pt x="31852" y="60295"/>
                    <a:pt x="19212" y="52485"/>
                  </a:cubicBezTo>
                  <a:cubicBezTo>
                    <a:pt x="10183" y="46865"/>
                    <a:pt x="1344" y="43912"/>
                    <a:pt x="204" y="32578"/>
                  </a:cubicBezTo>
                  <a:cubicBezTo>
                    <a:pt x="-1317" y="25625"/>
                    <a:pt x="6096" y="-283"/>
                    <a:pt x="8092"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3356;p37">
              <a:extLst>
                <a:ext uri="{FF2B5EF4-FFF2-40B4-BE49-F238E27FC236}">
                  <a16:creationId xmlns:a16="http://schemas.microsoft.com/office/drawing/2014/main" id="{EBC3F5A8-DCE2-49BC-A880-44CAA5305A7A}"/>
                </a:ext>
              </a:extLst>
            </p:cNvPr>
            <p:cNvSpPr/>
            <p:nvPr/>
          </p:nvSpPr>
          <p:spPr>
            <a:xfrm>
              <a:off x="5624449" y="3869213"/>
              <a:ext cx="108591" cy="56989"/>
            </a:xfrm>
            <a:custGeom>
              <a:avLst/>
              <a:gdLst/>
              <a:ahLst/>
              <a:cxnLst/>
              <a:rect l="l" t="t" r="r" b="b"/>
              <a:pathLst>
                <a:path w="108591" h="56989" extrusionOk="0">
                  <a:moveTo>
                    <a:pt x="343" y="0"/>
                  </a:moveTo>
                  <a:cubicBezTo>
                    <a:pt x="2054" y="10954"/>
                    <a:pt x="10797" y="14002"/>
                    <a:pt x="19351" y="19526"/>
                  </a:cubicBezTo>
                  <a:cubicBezTo>
                    <a:pt x="32181" y="27527"/>
                    <a:pt x="43490" y="39053"/>
                    <a:pt x="56891" y="45815"/>
                  </a:cubicBezTo>
                  <a:cubicBezTo>
                    <a:pt x="70291" y="52578"/>
                    <a:pt x="99943" y="58293"/>
                    <a:pt x="108591" y="42481"/>
                  </a:cubicBezTo>
                  <a:cubicBezTo>
                    <a:pt x="103935" y="63817"/>
                    <a:pt x="69151" y="57150"/>
                    <a:pt x="55940" y="50482"/>
                  </a:cubicBezTo>
                  <a:cubicBezTo>
                    <a:pt x="42730" y="43815"/>
                    <a:pt x="31706" y="32385"/>
                    <a:pt x="19066" y="24574"/>
                  </a:cubicBezTo>
                  <a:cubicBezTo>
                    <a:pt x="10037" y="18955"/>
                    <a:pt x="1199" y="16002"/>
                    <a:pt x="58" y="4667"/>
                  </a:cubicBezTo>
                  <a:cubicBezTo>
                    <a:pt x="-75" y="3105"/>
                    <a:pt x="20" y="1533"/>
                    <a:pt x="343"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3357;p37">
              <a:extLst>
                <a:ext uri="{FF2B5EF4-FFF2-40B4-BE49-F238E27FC236}">
                  <a16:creationId xmlns:a16="http://schemas.microsoft.com/office/drawing/2014/main" id="{7AF5E5DC-F917-4A3F-A6C7-EFDA36CD04A4}"/>
                </a:ext>
              </a:extLst>
            </p:cNvPr>
            <p:cNvSpPr/>
            <p:nvPr/>
          </p:nvSpPr>
          <p:spPr>
            <a:xfrm>
              <a:off x="5756800" y="3764382"/>
              <a:ext cx="108931" cy="81850"/>
            </a:xfrm>
            <a:custGeom>
              <a:avLst/>
              <a:gdLst/>
              <a:ahLst/>
              <a:cxnLst/>
              <a:rect l="l" t="t" r="r" b="b"/>
              <a:pathLst>
                <a:path w="108931" h="81850" extrusionOk="0">
                  <a:moveTo>
                    <a:pt x="9409" y="56"/>
                  </a:moveTo>
                  <a:cubicBezTo>
                    <a:pt x="22524" y="10819"/>
                    <a:pt x="45523" y="-897"/>
                    <a:pt x="46473" y="56"/>
                  </a:cubicBezTo>
                  <a:cubicBezTo>
                    <a:pt x="60102" y="13943"/>
                    <a:pt x="74548" y="27021"/>
                    <a:pt x="89716" y="39203"/>
                  </a:cubicBezTo>
                  <a:cubicBezTo>
                    <a:pt x="97889" y="45681"/>
                    <a:pt x="110719" y="54348"/>
                    <a:pt x="108723" y="66731"/>
                  </a:cubicBezTo>
                  <a:cubicBezTo>
                    <a:pt x="104637" y="88829"/>
                    <a:pt x="69188" y="82066"/>
                    <a:pt x="55882" y="75303"/>
                  </a:cubicBezTo>
                  <a:cubicBezTo>
                    <a:pt x="42577" y="68541"/>
                    <a:pt x="31647" y="57301"/>
                    <a:pt x="19008" y="49395"/>
                  </a:cubicBezTo>
                  <a:cubicBezTo>
                    <a:pt x="9979" y="43775"/>
                    <a:pt x="1045" y="40918"/>
                    <a:pt x="0" y="29488"/>
                  </a:cubicBezTo>
                  <a:cubicBezTo>
                    <a:pt x="561" y="19030"/>
                    <a:pt x="3801" y="8895"/>
                    <a:pt x="9409" y="5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3358;p37">
              <a:extLst>
                <a:ext uri="{FF2B5EF4-FFF2-40B4-BE49-F238E27FC236}">
                  <a16:creationId xmlns:a16="http://schemas.microsoft.com/office/drawing/2014/main" id="{E901A07D-3CCF-4738-BE7F-96D1379BB3B2}"/>
                </a:ext>
              </a:extLst>
            </p:cNvPr>
            <p:cNvSpPr/>
            <p:nvPr/>
          </p:nvSpPr>
          <p:spPr>
            <a:xfrm>
              <a:off x="5756201" y="3790822"/>
              <a:ext cx="108657" cy="56976"/>
            </a:xfrm>
            <a:custGeom>
              <a:avLst/>
              <a:gdLst/>
              <a:ahLst/>
              <a:cxnLst/>
              <a:rect l="l" t="t" r="r" b="b"/>
              <a:pathLst>
                <a:path w="108657" h="56976" extrusionOk="0">
                  <a:moveTo>
                    <a:pt x="314" y="0"/>
                  </a:moveTo>
                  <a:cubicBezTo>
                    <a:pt x="2025" y="10954"/>
                    <a:pt x="10769" y="13906"/>
                    <a:pt x="19322" y="19526"/>
                  </a:cubicBezTo>
                  <a:cubicBezTo>
                    <a:pt x="32152" y="27527"/>
                    <a:pt x="43462" y="39053"/>
                    <a:pt x="56862" y="45815"/>
                  </a:cubicBezTo>
                  <a:cubicBezTo>
                    <a:pt x="70262" y="52578"/>
                    <a:pt x="100009" y="58293"/>
                    <a:pt x="108657" y="42481"/>
                  </a:cubicBezTo>
                  <a:cubicBezTo>
                    <a:pt x="103906" y="63818"/>
                    <a:pt x="69122" y="57150"/>
                    <a:pt x="55912" y="50387"/>
                  </a:cubicBezTo>
                  <a:cubicBezTo>
                    <a:pt x="42701" y="43625"/>
                    <a:pt x="31677" y="32385"/>
                    <a:pt x="19037" y="24479"/>
                  </a:cubicBezTo>
                  <a:cubicBezTo>
                    <a:pt x="10008" y="18955"/>
                    <a:pt x="1170" y="16002"/>
                    <a:pt x="29" y="4572"/>
                  </a:cubicBezTo>
                  <a:cubicBezTo>
                    <a:pt x="-56" y="3038"/>
                    <a:pt x="48" y="1505"/>
                    <a:pt x="31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3359;p37">
              <a:extLst>
                <a:ext uri="{FF2B5EF4-FFF2-40B4-BE49-F238E27FC236}">
                  <a16:creationId xmlns:a16="http://schemas.microsoft.com/office/drawing/2014/main" id="{CDCE432B-2348-4CE7-A072-BF47C435D7FA}"/>
                </a:ext>
              </a:extLst>
            </p:cNvPr>
            <p:cNvSpPr/>
            <p:nvPr/>
          </p:nvSpPr>
          <p:spPr>
            <a:xfrm>
              <a:off x="5454721" y="3387696"/>
              <a:ext cx="383168" cy="465480"/>
            </a:xfrm>
            <a:custGeom>
              <a:avLst/>
              <a:gdLst/>
              <a:ahLst/>
              <a:cxnLst/>
              <a:rect l="l" t="t" r="r" b="b"/>
              <a:pathLst>
                <a:path w="383168" h="465480" extrusionOk="0">
                  <a:moveTo>
                    <a:pt x="2995" y="32603"/>
                  </a:moveTo>
                  <a:cubicBezTo>
                    <a:pt x="-11546" y="123662"/>
                    <a:pt x="28845" y="157571"/>
                    <a:pt x="81306" y="177003"/>
                  </a:cubicBezTo>
                  <a:cubicBezTo>
                    <a:pt x="119321" y="190909"/>
                    <a:pt x="172922" y="212340"/>
                    <a:pt x="172922" y="212340"/>
                  </a:cubicBezTo>
                  <a:cubicBezTo>
                    <a:pt x="172922" y="212340"/>
                    <a:pt x="172162" y="232247"/>
                    <a:pt x="171782" y="277110"/>
                  </a:cubicBezTo>
                  <a:cubicBezTo>
                    <a:pt x="171782" y="316639"/>
                    <a:pt x="176534" y="460847"/>
                    <a:pt x="176534" y="460847"/>
                  </a:cubicBezTo>
                  <a:cubicBezTo>
                    <a:pt x="189231" y="467191"/>
                    <a:pt x="204199" y="467010"/>
                    <a:pt x="216735" y="460371"/>
                  </a:cubicBezTo>
                  <a:cubicBezTo>
                    <a:pt x="216735" y="460371"/>
                    <a:pt x="237833" y="349881"/>
                    <a:pt x="242395" y="300065"/>
                  </a:cubicBezTo>
                  <a:cubicBezTo>
                    <a:pt x="248477" y="232533"/>
                    <a:pt x="258837" y="188337"/>
                    <a:pt x="255320" y="173764"/>
                  </a:cubicBezTo>
                  <a:cubicBezTo>
                    <a:pt x="252279" y="161001"/>
                    <a:pt x="178625" y="124710"/>
                    <a:pt x="155245" y="105184"/>
                  </a:cubicBezTo>
                  <a:lnTo>
                    <a:pt x="309492" y="156428"/>
                  </a:lnTo>
                  <a:cubicBezTo>
                    <a:pt x="306460" y="173211"/>
                    <a:pt x="304968" y="190233"/>
                    <a:pt x="305025" y="207292"/>
                  </a:cubicBezTo>
                  <a:cubicBezTo>
                    <a:pt x="306451" y="260918"/>
                    <a:pt x="309397" y="376932"/>
                    <a:pt x="309397" y="376932"/>
                  </a:cubicBezTo>
                  <a:cubicBezTo>
                    <a:pt x="309397" y="376932"/>
                    <a:pt x="330590" y="392268"/>
                    <a:pt x="348647" y="376932"/>
                  </a:cubicBezTo>
                  <a:cubicBezTo>
                    <a:pt x="348647" y="376932"/>
                    <a:pt x="387518" y="147189"/>
                    <a:pt x="382766" y="116804"/>
                  </a:cubicBezTo>
                  <a:cubicBezTo>
                    <a:pt x="378299" y="88229"/>
                    <a:pt x="242300" y="28984"/>
                    <a:pt x="218351" y="8601"/>
                  </a:cubicBezTo>
                  <a:cubicBezTo>
                    <a:pt x="209902" y="1676"/>
                    <a:pt x="198896" y="-1267"/>
                    <a:pt x="188129" y="5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3360;p37">
              <a:extLst>
                <a:ext uri="{FF2B5EF4-FFF2-40B4-BE49-F238E27FC236}">
                  <a16:creationId xmlns:a16="http://schemas.microsoft.com/office/drawing/2014/main" id="{55114469-E640-4ACE-9060-702F84BE64AD}"/>
                </a:ext>
              </a:extLst>
            </p:cNvPr>
            <p:cNvSpPr/>
            <p:nvPr/>
          </p:nvSpPr>
          <p:spPr>
            <a:xfrm>
              <a:off x="5486791" y="3077400"/>
              <a:ext cx="120860" cy="118150"/>
            </a:xfrm>
            <a:custGeom>
              <a:avLst/>
              <a:gdLst/>
              <a:ahLst/>
              <a:cxnLst/>
              <a:rect l="l" t="t" r="r" b="b"/>
              <a:pathLst>
                <a:path w="120860" h="118150" extrusionOk="0">
                  <a:moveTo>
                    <a:pt x="24622" y="0"/>
                  </a:moveTo>
                  <a:cubicBezTo>
                    <a:pt x="24622" y="0"/>
                    <a:pt x="26903" y="43434"/>
                    <a:pt x="25952" y="47625"/>
                  </a:cubicBezTo>
                  <a:cubicBezTo>
                    <a:pt x="25002" y="51816"/>
                    <a:pt x="6089" y="64198"/>
                    <a:pt x="577" y="68771"/>
                  </a:cubicBezTo>
                  <a:cubicBezTo>
                    <a:pt x="-4935" y="73343"/>
                    <a:pt x="30419" y="108299"/>
                    <a:pt x="48096" y="116396"/>
                  </a:cubicBezTo>
                  <a:cubicBezTo>
                    <a:pt x="65773" y="124492"/>
                    <a:pt x="119850" y="103441"/>
                    <a:pt x="120800" y="76581"/>
                  </a:cubicBezTo>
                  <a:cubicBezTo>
                    <a:pt x="121750" y="49721"/>
                    <a:pt x="111296" y="27146"/>
                    <a:pt x="103123" y="26003"/>
                  </a:cubicBezTo>
                  <a:cubicBezTo>
                    <a:pt x="94950" y="24860"/>
                    <a:pt x="24622" y="0"/>
                    <a:pt x="24622"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3361;p37">
              <a:extLst>
                <a:ext uri="{FF2B5EF4-FFF2-40B4-BE49-F238E27FC236}">
                  <a16:creationId xmlns:a16="http://schemas.microsoft.com/office/drawing/2014/main" id="{DE495957-D872-4A16-9E59-FBD63CAC1CEB}"/>
                </a:ext>
              </a:extLst>
            </p:cNvPr>
            <p:cNvSpPr/>
            <p:nvPr/>
          </p:nvSpPr>
          <p:spPr>
            <a:xfrm>
              <a:off x="5455024" y="3093521"/>
              <a:ext cx="195218" cy="382396"/>
            </a:xfrm>
            <a:custGeom>
              <a:avLst/>
              <a:gdLst/>
              <a:ahLst/>
              <a:cxnLst/>
              <a:rect l="l" t="t" r="r" b="b"/>
              <a:pathLst>
                <a:path w="195218" h="382396" extrusionOk="0">
                  <a:moveTo>
                    <a:pt x="51542" y="38266"/>
                  </a:moveTo>
                  <a:cubicBezTo>
                    <a:pt x="51542" y="38266"/>
                    <a:pt x="83000" y="85129"/>
                    <a:pt x="126812" y="89510"/>
                  </a:cubicBezTo>
                  <a:cubicBezTo>
                    <a:pt x="140593" y="75890"/>
                    <a:pt x="141828" y="27312"/>
                    <a:pt x="122725" y="11786"/>
                  </a:cubicBezTo>
                  <a:cubicBezTo>
                    <a:pt x="122725" y="11786"/>
                    <a:pt x="140307" y="-2406"/>
                    <a:pt x="152282" y="357"/>
                  </a:cubicBezTo>
                  <a:cubicBezTo>
                    <a:pt x="165226" y="8176"/>
                    <a:pt x="174863" y="20473"/>
                    <a:pt x="179368" y="34932"/>
                  </a:cubicBezTo>
                  <a:cubicBezTo>
                    <a:pt x="190582" y="67184"/>
                    <a:pt x="195924" y="101188"/>
                    <a:pt x="195144" y="135326"/>
                  </a:cubicBezTo>
                  <a:cubicBezTo>
                    <a:pt x="194384" y="181332"/>
                    <a:pt x="195144" y="297251"/>
                    <a:pt x="195144" y="297251"/>
                  </a:cubicBezTo>
                  <a:cubicBezTo>
                    <a:pt x="189965" y="325073"/>
                    <a:pt x="173153" y="349343"/>
                    <a:pt x="148956" y="363926"/>
                  </a:cubicBezTo>
                  <a:cubicBezTo>
                    <a:pt x="117384" y="381795"/>
                    <a:pt x="80206" y="386938"/>
                    <a:pt x="44985" y="378309"/>
                  </a:cubicBezTo>
                  <a:cubicBezTo>
                    <a:pt x="27260" y="374527"/>
                    <a:pt x="12824" y="361687"/>
                    <a:pt x="6969" y="344495"/>
                  </a:cubicBezTo>
                  <a:cubicBezTo>
                    <a:pt x="8965" y="312300"/>
                    <a:pt x="21700" y="245911"/>
                    <a:pt x="16473" y="205335"/>
                  </a:cubicBezTo>
                  <a:cubicBezTo>
                    <a:pt x="11246" y="164758"/>
                    <a:pt x="2597" y="134564"/>
                    <a:pt x="412" y="101798"/>
                  </a:cubicBezTo>
                  <a:cubicBezTo>
                    <a:pt x="-1774" y="69032"/>
                    <a:pt x="4688" y="69603"/>
                    <a:pt x="21130" y="57983"/>
                  </a:cubicBezTo>
                  <a:cubicBezTo>
                    <a:pt x="30795" y="50715"/>
                    <a:pt x="40964" y="44124"/>
                    <a:pt x="51542" y="38266"/>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3362;p37">
              <a:extLst>
                <a:ext uri="{FF2B5EF4-FFF2-40B4-BE49-F238E27FC236}">
                  <a16:creationId xmlns:a16="http://schemas.microsoft.com/office/drawing/2014/main" id="{93DDFF5A-B4FC-4C86-8B15-907E354C1203}"/>
                </a:ext>
              </a:extLst>
            </p:cNvPr>
            <p:cNvSpPr/>
            <p:nvPr/>
          </p:nvSpPr>
          <p:spPr>
            <a:xfrm>
              <a:off x="5481752" y="2955179"/>
              <a:ext cx="130450" cy="158871"/>
            </a:xfrm>
            <a:custGeom>
              <a:avLst/>
              <a:gdLst/>
              <a:ahLst/>
              <a:cxnLst/>
              <a:rect l="l" t="t" r="r" b="b"/>
              <a:pathLst>
                <a:path w="130450" h="158871" extrusionOk="0">
                  <a:moveTo>
                    <a:pt x="127645" y="57260"/>
                  </a:moveTo>
                  <a:lnTo>
                    <a:pt x="127645" y="57260"/>
                  </a:lnTo>
                  <a:cubicBezTo>
                    <a:pt x="122418" y="23542"/>
                    <a:pt x="98278" y="-1890"/>
                    <a:pt x="63590" y="110"/>
                  </a:cubicBezTo>
                  <a:cubicBezTo>
                    <a:pt x="26886" y="1739"/>
                    <a:pt x="-1559" y="32876"/>
                    <a:pt x="66" y="69662"/>
                  </a:cubicBezTo>
                  <a:cubicBezTo>
                    <a:pt x="1007" y="90912"/>
                    <a:pt x="11993" y="110438"/>
                    <a:pt x="29661" y="122221"/>
                  </a:cubicBezTo>
                  <a:cubicBezTo>
                    <a:pt x="30906" y="127336"/>
                    <a:pt x="32721" y="132289"/>
                    <a:pt x="35078" y="136985"/>
                  </a:cubicBezTo>
                  <a:cubicBezTo>
                    <a:pt x="47338" y="151367"/>
                    <a:pt x="84308" y="160226"/>
                    <a:pt x="94952" y="158702"/>
                  </a:cubicBezTo>
                  <a:cubicBezTo>
                    <a:pt x="107925" y="157502"/>
                    <a:pt x="118864" y="148538"/>
                    <a:pt x="122608" y="136032"/>
                  </a:cubicBezTo>
                  <a:cubicBezTo>
                    <a:pt x="134013" y="109172"/>
                    <a:pt x="130401" y="73834"/>
                    <a:pt x="127645" y="5726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3363;p37">
              <a:extLst>
                <a:ext uri="{FF2B5EF4-FFF2-40B4-BE49-F238E27FC236}">
                  <a16:creationId xmlns:a16="http://schemas.microsoft.com/office/drawing/2014/main" id="{A7F45E7D-DF1E-4A22-A120-A5539C64C5D8}"/>
                </a:ext>
              </a:extLst>
            </p:cNvPr>
            <p:cNvSpPr/>
            <p:nvPr/>
          </p:nvSpPr>
          <p:spPr>
            <a:xfrm>
              <a:off x="5470442" y="2941583"/>
              <a:ext cx="136833" cy="135816"/>
            </a:xfrm>
            <a:custGeom>
              <a:avLst/>
              <a:gdLst/>
              <a:ahLst/>
              <a:cxnLst/>
              <a:rect l="l" t="t" r="r" b="b"/>
              <a:pathLst>
                <a:path w="136833" h="135816" extrusionOk="0">
                  <a:moveTo>
                    <a:pt x="40971" y="135817"/>
                  </a:moveTo>
                  <a:lnTo>
                    <a:pt x="40971" y="135817"/>
                  </a:lnTo>
                  <a:lnTo>
                    <a:pt x="44202" y="106480"/>
                  </a:lnTo>
                  <a:cubicBezTo>
                    <a:pt x="44202" y="106480"/>
                    <a:pt x="20253" y="44377"/>
                    <a:pt x="76800" y="56283"/>
                  </a:cubicBezTo>
                  <a:cubicBezTo>
                    <a:pt x="114150" y="64189"/>
                    <a:pt x="123464" y="67618"/>
                    <a:pt x="134868" y="42472"/>
                  </a:cubicBezTo>
                  <a:cubicBezTo>
                    <a:pt x="146273" y="17326"/>
                    <a:pt x="106357" y="-5153"/>
                    <a:pt x="58838" y="1038"/>
                  </a:cubicBezTo>
                  <a:cubicBezTo>
                    <a:pt x="24957" y="4638"/>
                    <a:pt x="-570" y="33575"/>
                    <a:pt x="10" y="67713"/>
                  </a:cubicBezTo>
                  <a:cubicBezTo>
                    <a:pt x="960" y="86001"/>
                    <a:pt x="5902" y="123434"/>
                    <a:pt x="40971" y="1358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3364;p37">
              <a:extLst>
                <a:ext uri="{FF2B5EF4-FFF2-40B4-BE49-F238E27FC236}">
                  <a16:creationId xmlns:a16="http://schemas.microsoft.com/office/drawing/2014/main" id="{0A898E5C-44C7-4740-B4B4-F47E482C6743}"/>
                </a:ext>
              </a:extLst>
            </p:cNvPr>
            <p:cNvSpPr/>
            <p:nvPr/>
          </p:nvSpPr>
          <p:spPr>
            <a:xfrm>
              <a:off x="5607306" y="3093878"/>
              <a:ext cx="63200" cy="92106"/>
            </a:xfrm>
            <a:custGeom>
              <a:avLst/>
              <a:gdLst/>
              <a:ahLst/>
              <a:cxnLst/>
              <a:rect l="l" t="t" r="r" b="b"/>
              <a:pathLst>
                <a:path w="63200" h="92106" extrusionOk="0">
                  <a:moveTo>
                    <a:pt x="40391" y="92107"/>
                  </a:moveTo>
                  <a:cubicBezTo>
                    <a:pt x="49030" y="91726"/>
                    <a:pt x="57184" y="88039"/>
                    <a:pt x="63200" y="81820"/>
                  </a:cubicBezTo>
                  <a:cubicBezTo>
                    <a:pt x="61965" y="65722"/>
                    <a:pt x="41437" y="4572"/>
                    <a:pt x="0" y="0"/>
                  </a:cubicBezTo>
                  <a:cubicBezTo>
                    <a:pt x="11310" y="7868"/>
                    <a:pt x="20281" y="18669"/>
                    <a:pt x="25945" y="31242"/>
                  </a:cubicBezTo>
                  <a:cubicBezTo>
                    <a:pt x="32322" y="51130"/>
                    <a:pt x="37150" y="71476"/>
                    <a:pt x="40391" y="9210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7" name="Google Shape;3365;p37">
              <a:extLst>
                <a:ext uri="{FF2B5EF4-FFF2-40B4-BE49-F238E27FC236}">
                  <a16:creationId xmlns:a16="http://schemas.microsoft.com/office/drawing/2014/main" id="{6E7FD473-5408-4F40-8A8E-116C1AA2DDC7}"/>
                </a:ext>
              </a:extLst>
            </p:cNvPr>
            <p:cNvGrpSpPr/>
            <p:nvPr/>
          </p:nvGrpSpPr>
          <p:grpSpPr>
            <a:xfrm>
              <a:off x="2715952" y="2834463"/>
              <a:ext cx="319677" cy="242660"/>
              <a:chOff x="6621095" y="1452181"/>
              <a:chExt cx="330894" cy="250785"/>
            </a:xfrm>
          </p:grpSpPr>
          <p:sp>
            <p:nvSpPr>
              <p:cNvPr id="226" name="Google Shape;3366;p37">
                <a:extLst>
                  <a:ext uri="{FF2B5EF4-FFF2-40B4-BE49-F238E27FC236}">
                    <a16:creationId xmlns:a16="http://schemas.microsoft.com/office/drawing/2014/main" id="{F93375E1-5AEF-4036-826D-17586AFB1CA8}"/>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3367;p37">
                <a:extLst>
                  <a:ext uri="{FF2B5EF4-FFF2-40B4-BE49-F238E27FC236}">
                    <a16:creationId xmlns:a16="http://schemas.microsoft.com/office/drawing/2014/main" id="{020D5E9E-A8DB-4D09-94A8-8A99A6457960}"/>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3368;p37">
                <a:extLst>
                  <a:ext uri="{FF2B5EF4-FFF2-40B4-BE49-F238E27FC236}">
                    <a16:creationId xmlns:a16="http://schemas.microsoft.com/office/drawing/2014/main" id="{F7C94FDC-CD30-430E-A337-752C0C02AE1F}"/>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3369;p37">
                <a:extLst>
                  <a:ext uri="{FF2B5EF4-FFF2-40B4-BE49-F238E27FC236}">
                    <a16:creationId xmlns:a16="http://schemas.microsoft.com/office/drawing/2014/main" id="{32A12454-71D0-43DD-82AD-771950E93A4C}"/>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3370;p37">
                <a:extLst>
                  <a:ext uri="{FF2B5EF4-FFF2-40B4-BE49-F238E27FC236}">
                    <a16:creationId xmlns:a16="http://schemas.microsoft.com/office/drawing/2014/main" id="{E8A2A53D-E378-453F-B666-7B442B5DF2EA}"/>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8" name="Google Shape;3371;p37">
              <a:extLst>
                <a:ext uri="{FF2B5EF4-FFF2-40B4-BE49-F238E27FC236}">
                  <a16:creationId xmlns:a16="http://schemas.microsoft.com/office/drawing/2014/main" id="{9C6BBF98-5563-44E4-B907-335610B5E69C}"/>
                </a:ext>
              </a:extLst>
            </p:cNvPr>
            <p:cNvGrpSpPr/>
            <p:nvPr/>
          </p:nvGrpSpPr>
          <p:grpSpPr>
            <a:xfrm flipH="1">
              <a:off x="5538041" y="3330111"/>
              <a:ext cx="319677" cy="242660"/>
              <a:chOff x="6621095" y="1452181"/>
              <a:chExt cx="330894" cy="250785"/>
            </a:xfrm>
          </p:grpSpPr>
          <p:sp>
            <p:nvSpPr>
              <p:cNvPr id="221" name="Google Shape;3372;p37">
                <a:extLst>
                  <a:ext uri="{FF2B5EF4-FFF2-40B4-BE49-F238E27FC236}">
                    <a16:creationId xmlns:a16="http://schemas.microsoft.com/office/drawing/2014/main" id="{D614FE16-1AA5-4F6C-853E-665BE8881CDE}"/>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3373;p37">
                <a:extLst>
                  <a:ext uri="{FF2B5EF4-FFF2-40B4-BE49-F238E27FC236}">
                    <a16:creationId xmlns:a16="http://schemas.microsoft.com/office/drawing/2014/main" id="{736E9EC6-D87D-4019-B257-C1A3080A0472}"/>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3374;p37">
                <a:extLst>
                  <a:ext uri="{FF2B5EF4-FFF2-40B4-BE49-F238E27FC236}">
                    <a16:creationId xmlns:a16="http://schemas.microsoft.com/office/drawing/2014/main" id="{CFC70825-83C4-4CAA-88B7-4D5B849CE771}"/>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3375;p37">
                <a:extLst>
                  <a:ext uri="{FF2B5EF4-FFF2-40B4-BE49-F238E27FC236}">
                    <a16:creationId xmlns:a16="http://schemas.microsoft.com/office/drawing/2014/main" id="{D6ECA90C-37A1-4059-9CA7-9B26965D63FE}"/>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3376;p37">
                <a:extLst>
                  <a:ext uri="{FF2B5EF4-FFF2-40B4-BE49-F238E27FC236}">
                    <a16:creationId xmlns:a16="http://schemas.microsoft.com/office/drawing/2014/main" id="{CE6469EB-4B23-4747-812F-BA8DCB50BD60}"/>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9" name="Google Shape;3377;p37">
              <a:extLst>
                <a:ext uri="{FF2B5EF4-FFF2-40B4-BE49-F238E27FC236}">
                  <a16:creationId xmlns:a16="http://schemas.microsoft.com/office/drawing/2014/main" id="{4AC58459-458B-44D2-9CE2-7110119E385F}"/>
                </a:ext>
              </a:extLst>
            </p:cNvPr>
            <p:cNvSpPr/>
            <p:nvPr/>
          </p:nvSpPr>
          <p:spPr>
            <a:xfrm>
              <a:off x="5420536" y="3157173"/>
              <a:ext cx="148553" cy="414880"/>
            </a:xfrm>
            <a:custGeom>
              <a:avLst/>
              <a:gdLst/>
              <a:ahLst/>
              <a:cxnLst/>
              <a:rect l="l" t="t" r="r" b="b"/>
              <a:pathLst>
                <a:path w="148553" h="414880" extrusionOk="0">
                  <a:moveTo>
                    <a:pt x="136400" y="348280"/>
                  </a:moveTo>
                  <a:cubicBezTo>
                    <a:pt x="128531" y="343070"/>
                    <a:pt x="120339" y="338364"/>
                    <a:pt x="111880" y="334183"/>
                  </a:cubicBezTo>
                  <a:cubicBezTo>
                    <a:pt x="103897" y="331706"/>
                    <a:pt x="96646" y="327296"/>
                    <a:pt x="90782" y="321324"/>
                  </a:cubicBezTo>
                  <a:cubicBezTo>
                    <a:pt x="83084" y="313799"/>
                    <a:pt x="70444" y="285224"/>
                    <a:pt x="61510" y="257316"/>
                  </a:cubicBezTo>
                  <a:cubicBezTo>
                    <a:pt x="52463" y="225903"/>
                    <a:pt x="48861" y="193175"/>
                    <a:pt x="50866" y="160542"/>
                  </a:cubicBezTo>
                  <a:cubicBezTo>
                    <a:pt x="54667" y="121490"/>
                    <a:pt x="68733" y="66721"/>
                    <a:pt x="72345" y="44242"/>
                  </a:cubicBezTo>
                  <a:cubicBezTo>
                    <a:pt x="75956" y="21763"/>
                    <a:pt x="68638" y="12809"/>
                    <a:pt x="58184" y="4523"/>
                  </a:cubicBezTo>
                  <a:cubicBezTo>
                    <a:pt x="45924" y="-5002"/>
                    <a:pt x="29007" y="-907"/>
                    <a:pt x="20169" y="30621"/>
                  </a:cubicBezTo>
                  <a:cubicBezTo>
                    <a:pt x="8536" y="74188"/>
                    <a:pt x="1779" y="118908"/>
                    <a:pt x="21" y="163971"/>
                  </a:cubicBezTo>
                  <a:cubicBezTo>
                    <a:pt x="-369" y="197480"/>
                    <a:pt x="4772" y="230817"/>
                    <a:pt x="15227" y="262650"/>
                  </a:cubicBezTo>
                  <a:cubicBezTo>
                    <a:pt x="24597" y="289882"/>
                    <a:pt x="37200" y="315876"/>
                    <a:pt x="52767" y="340088"/>
                  </a:cubicBezTo>
                  <a:cubicBezTo>
                    <a:pt x="57138" y="347423"/>
                    <a:pt x="58469" y="353899"/>
                    <a:pt x="65026" y="368663"/>
                  </a:cubicBezTo>
                  <a:cubicBezTo>
                    <a:pt x="71365" y="383456"/>
                    <a:pt x="81135" y="396524"/>
                    <a:pt x="93538" y="406763"/>
                  </a:cubicBezTo>
                  <a:cubicBezTo>
                    <a:pt x="104562" y="414764"/>
                    <a:pt x="109694" y="415812"/>
                    <a:pt x="112545" y="414288"/>
                  </a:cubicBezTo>
                  <a:cubicBezTo>
                    <a:pt x="115397" y="412764"/>
                    <a:pt x="115206" y="408859"/>
                    <a:pt x="110550" y="404763"/>
                  </a:cubicBezTo>
                  <a:cubicBezTo>
                    <a:pt x="102747" y="398676"/>
                    <a:pt x="96123" y="391218"/>
                    <a:pt x="90972" y="382760"/>
                  </a:cubicBezTo>
                  <a:cubicBezTo>
                    <a:pt x="90972" y="382760"/>
                    <a:pt x="100476" y="392285"/>
                    <a:pt x="106843" y="397715"/>
                  </a:cubicBezTo>
                  <a:cubicBezTo>
                    <a:pt x="112422" y="402401"/>
                    <a:pt x="118590" y="406335"/>
                    <a:pt x="125186" y="409430"/>
                  </a:cubicBezTo>
                  <a:cubicBezTo>
                    <a:pt x="131648" y="412288"/>
                    <a:pt x="140582" y="406858"/>
                    <a:pt x="136020" y="402477"/>
                  </a:cubicBezTo>
                  <a:cubicBezTo>
                    <a:pt x="131458" y="398096"/>
                    <a:pt x="126516" y="396000"/>
                    <a:pt x="117678" y="388094"/>
                  </a:cubicBezTo>
                  <a:cubicBezTo>
                    <a:pt x="112774" y="383894"/>
                    <a:pt x="108373" y="379131"/>
                    <a:pt x="104562" y="373902"/>
                  </a:cubicBezTo>
                  <a:cubicBezTo>
                    <a:pt x="111044" y="378798"/>
                    <a:pt x="117905" y="383160"/>
                    <a:pt x="125090" y="386951"/>
                  </a:cubicBezTo>
                  <a:cubicBezTo>
                    <a:pt x="130783" y="390485"/>
                    <a:pt x="137407" y="392247"/>
                    <a:pt x="144098" y="391999"/>
                  </a:cubicBezTo>
                  <a:cubicBezTo>
                    <a:pt x="147424" y="391999"/>
                    <a:pt x="151606" y="387142"/>
                    <a:pt x="145238" y="382474"/>
                  </a:cubicBezTo>
                  <a:cubicBezTo>
                    <a:pt x="136476" y="377979"/>
                    <a:pt x="128303" y="372416"/>
                    <a:pt x="120909" y="365901"/>
                  </a:cubicBezTo>
                  <a:cubicBezTo>
                    <a:pt x="113876" y="358852"/>
                    <a:pt x="109884" y="352947"/>
                    <a:pt x="111880" y="352852"/>
                  </a:cubicBezTo>
                  <a:cubicBezTo>
                    <a:pt x="113876" y="352757"/>
                    <a:pt x="117678" y="357043"/>
                    <a:pt x="125851" y="359710"/>
                  </a:cubicBezTo>
                  <a:cubicBezTo>
                    <a:pt x="134024" y="362377"/>
                    <a:pt x="142958" y="359710"/>
                    <a:pt x="144003" y="355423"/>
                  </a:cubicBezTo>
                  <a:cubicBezTo>
                    <a:pt x="145048" y="351137"/>
                    <a:pt x="144098" y="352090"/>
                    <a:pt x="136400" y="34828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3378;p37">
              <a:extLst>
                <a:ext uri="{FF2B5EF4-FFF2-40B4-BE49-F238E27FC236}">
                  <a16:creationId xmlns:a16="http://schemas.microsoft.com/office/drawing/2014/main" id="{B678C61E-BE1A-4479-88F2-FD9C5FB1EB87}"/>
                </a:ext>
              </a:extLst>
            </p:cNvPr>
            <p:cNvSpPr/>
            <p:nvPr/>
          </p:nvSpPr>
          <p:spPr>
            <a:xfrm>
              <a:off x="5414664" y="3153198"/>
              <a:ext cx="85059" cy="115922"/>
            </a:xfrm>
            <a:custGeom>
              <a:avLst/>
              <a:gdLst/>
              <a:ahLst/>
              <a:cxnLst/>
              <a:rect l="l" t="t" r="r" b="b"/>
              <a:pathLst>
                <a:path w="85059" h="115922" extrusionOk="0">
                  <a:moveTo>
                    <a:pt x="0" y="92413"/>
                  </a:moveTo>
                  <a:cubicBezTo>
                    <a:pt x="0" y="92413"/>
                    <a:pt x="30792" y="123179"/>
                    <a:pt x="67382" y="114320"/>
                  </a:cubicBezTo>
                  <a:cubicBezTo>
                    <a:pt x="72609" y="110796"/>
                    <a:pt x="85059" y="38882"/>
                    <a:pt x="85059" y="38882"/>
                  </a:cubicBezTo>
                  <a:cubicBezTo>
                    <a:pt x="85059" y="38882"/>
                    <a:pt x="85059" y="-1027"/>
                    <a:pt x="54647" y="20"/>
                  </a:cubicBezTo>
                  <a:cubicBezTo>
                    <a:pt x="24235" y="1068"/>
                    <a:pt x="0" y="92413"/>
                    <a:pt x="0" y="92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0" name="Google Shape;380;p14"/>
          <p:cNvSpPr txBox="1">
            <a:spLocks noGrp="1"/>
          </p:cNvSpPr>
          <p:nvPr>
            <p:ph type="subTitle" idx="4294967295"/>
          </p:nvPr>
        </p:nvSpPr>
        <p:spPr>
          <a:xfrm>
            <a:off x="590387" y="2021059"/>
            <a:ext cx="7963225" cy="1920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endParaRPr lang="en-US" sz="3600" b="1" dirty="0">
              <a:solidFill>
                <a:schemeClr val="accent1"/>
              </a:solidFill>
              <a:latin typeface="Barlow"/>
              <a:ea typeface="Barlow"/>
              <a:cs typeface="Barlow"/>
              <a:sym typeface="Barlow"/>
            </a:endParaRPr>
          </a:p>
          <a:p>
            <a:pPr marL="0" lvl="0" indent="0" algn="ctr" rtl="0">
              <a:spcBef>
                <a:spcPts val="0"/>
              </a:spcBef>
              <a:spcAft>
                <a:spcPts val="0"/>
              </a:spcAft>
              <a:buNone/>
            </a:pPr>
            <a:endParaRPr lang="en-US" sz="3600" b="1" dirty="0">
              <a:solidFill>
                <a:schemeClr val="accent1"/>
              </a:solidFill>
              <a:latin typeface="Barlow"/>
              <a:ea typeface="Barlow"/>
              <a:cs typeface="Barlow"/>
              <a:sym typeface="Barlow"/>
            </a:endParaRPr>
          </a:p>
          <a:p>
            <a:pPr marL="0" lvl="0" indent="0" rtl="0">
              <a:spcBef>
                <a:spcPts val="0"/>
              </a:spcBef>
              <a:spcAft>
                <a:spcPts val="0"/>
              </a:spcAft>
              <a:buNone/>
            </a:pPr>
            <a:r>
              <a:rPr lang="en-US" sz="3600" b="1" dirty="0">
                <a:solidFill>
                  <a:schemeClr val="accent1"/>
                </a:solidFill>
                <a:latin typeface="Barlow"/>
                <a:ea typeface="Barlow"/>
                <a:cs typeface="Barlow"/>
                <a:sym typeface="Barlow"/>
              </a:rPr>
              <a:t>Roland		    Jennifer	</a:t>
            </a:r>
            <a:r>
              <a:rPr lang="en-US" sz="3600" dirty="0">
                <a:solidFill>
                  <a:schemeClr val="accent1"/>
                </a:solidFill>
                <a:latin typeface="Barlow"/>
                <a:ea typeface="Barlow"/>
                <a:cs typeface="Barlow"/>
                <a:sym typeface="Barlow"/>
              </a:rPr>
              <a:t> 	        </a:t>
            </a:r>
            <a:r>
              <a:rPr lang="en-US" sz="3600" b="1" dirty="0">
                <a:solidFill>
                  <a:schemeClr val="accent1"/>
                </a:solidFill>
                <a:latin typeface="Barlow"/>
                <a:ea typeface="Barlow"/>
                <a:cs typeface="Barlow"/>
                <a:sym typeface="Barlow"/>
              </a:rPr>
              <a:t>Ash</a:t>
            </a:r>
            <a:endParaRPr sz="3600" b="1" dirty="0">
              <a:solidFill>
                <a:schemeClr val="accent1"/>
              </a:solidFill>
              <a:latin typeface="Barlow"/>
              <a:ea typeface="Barlow"/>
              <a:cs typeface="Barlow"/>
              <a:sym typeface="Barlow"/>
            </a:endParaRPr>
          </a:p>
        </p:txBody>
      </p:sp>
      <p:sp>
        <p:nvSpPr>
          <p:cNvPr id="381" name="Google Shape;381;p14"/>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a:t>
            </a:fld>
            <a:endParaRPr/>
          </a:p>
        </p:txBody>
      </p:sp>
      <p:pic>
        <p:nvPicPr>
          <p:cNvPr id="3" name="Picture 2">
            <a:extLst>
              <a:ext uri="{FF2B5EF4-FFF2-40B4-BE49-F238E27FC236}">
                <a16:creationId xmlns:a16="http://schemas.microsoft.com/office/drawing/2014/main" id="{01985975-D2A1-46C1-A4BE-57539575BAC3}"/>
              </a:ext>
            </a:extLst>
          </p:cNvPr>
          <p:cNvPicPr>
            <a:picLocks noChangeAspect="1"/>
          </p:cNvPicPr>
          <p:nvPr/>
        </p:nvPicPr>
        <p:blipFill>
          <a:blip r:embed="rId3"/>
          <a:stretch>
            <a:fillRect/>
          </a:stretch>
        </p:blipFill>
        <p:spPr>
          <a:xfrm>
            <a:off x="3486150" y="322729"/>
            <a:ext cx="2171700" cy="21717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253" name="Google Shape;15;p3">
            <a:extLst>
              <a:ext uri="{FF2B5EF4-FFF2-40B4-BE49-F238E27FC236}">
                <a16:creationId xmlns:a16="http://schemas.microsoft.com/office/drawing/2014/main" id="{1457FF32-1A4B-417D-A28C-B18A3563260F}"/>
              </a:ext>
            </a:extLst>
          </p:cNvPr>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p>
            <a:pPr lvl="0"/>
            <a:r>
              <a:rPr lang="en-US" dirty="0"/>
              <a:t>Current </a:t>
            </a:r>
            <a:br>
              <a:rPr lang="en-US" dirty="0"/>
            </a:br>
            <a:r>
              <a:rPr lang="en-US" dirty="0"/>
              <a:t>Industry</a:t>
            </a:r>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2</a:t>
            </a:r>
            <a:endParaRPr sz="3600" b="1" dirty="0">
              <a:solidFill>
                <a:schemeClr val="lt1"/>
              </a:solidFill>
              <a:latin typeface="Barlow"/>
              <a:ea typeface="Barlow"/>
              <a:cs typeface="Barlow"/>
              <a:sym typeface="Barlow"/>
            </a:endParaRPr>
          </a:p>
        </p:txBody>
      </p:sp>
      <p:grpSp>
        <p:nvGrpSpPr>
          <p:cNvPr id="113" name="Google Shape;3908;p38">
            <a:extLst>
              <a:ext uri="{FF2B5EF4-FFF2-40B4-BE49-F238E27FC236}">
                <a16:creationId xmlns:a16="http://schemas.microsoft.com/office/drawing/2014/main" id="{54081A28-A415-43AA-850C-34C45EF33FF8}"/>
              </a:ext>
            </a:extLst>
          </p:cNvPr>
          <p:cNvGrpSpPr/>
          <p:nvPr/>
        </p:nvGrpSpPr>
        <p:grpSpPr>
          <a:xfrm>
            <a:off x="5431142" y="1074166"/>
            <a:ext cx="2852246" cy="2995167"/>
            <a:chOff x="2183550" y="65875"/>
            <a:chExt cx="4483981" cy="4807045"/>
          </a:xfrm>
        </p:grpSpPr>
        <p:sp>
          <p:nvSpPr>
            <p:cNvPr id="114" name="Google Shape;3909;p38">
              <a:extLst>
                <a:ext uri="{FF2B5EF4-FFF2-40B4-BE49-F238E27FC236}">
                  <a16:creationId xmlns:a16="http://schemas.microsoft.com/office/drawing/2014/main" id="{9C798BB3-3412-4A87-AC4C-96302A6109C2}"/>
                </a:ext>
              </a:extLst>
            </p:cNvPr>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3910;p38">
              <a:extLst>
                <a:ext uri="{FF2B5EF4-FFF2-40B4-BE49-F238E27FC236}">
                  <a16:creationId xmlns:a16="http://schemas.microsoft.com/office/drawing/2014/main" id="{6D67B844-28A8-4CA7-B9B4-EF4D5F5E3E2C}"/>
                </a:ext>
              </a:extLst>
            </p:cNvPr>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3911;p38">
              <a:extLst>
                <a:ext uri="{FF2B5EF4-FFF2-40B4-BE49-F238E27FC236}">
                  <a16:creationId xmlns:a16="http://schemas.microsoft.com/office/drawing/2014/main" id="{2E7DBDC6-1FDF-462C-9019-DB6A9E72E0E1}"/>
                </a:ext>
              </a:extLst>
            </p:cNvPr>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3912;p38">
              <a:extLst>
                <a:ext uri="{FF2B5EF4-FFF2-40B4-BE49-F238E27FC236}">
                  <a16:creationId xmlns:a16="http://schemas.microsoft.com/office/drawing/2014/main" id="{EFB65533-839B-469C-AADE-8993F42161FB}"/>
                </a:ext>
              </a:extLst>
            </p:cNvPr>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3913;p38">
              <a:extLst>
                <a:ext uri="{FF2B5EF4-FFF2-40B4-BE49-F238E27FC236}">
                  <a16:creationId xmlns:a16="http://schemas.microsoft.com/office/drawing/2014/main" id="{D785A71E-1D2E-4027-80B7-E34BB54FE8FE}"/>
                </a:ext>
              </a:extLst>
            </p:cNvPr>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3914;p38">
              <a:extLst>
                <a:ext uri="{FF2B5EF4-FFF2-40B4-BE49-F238E27FC236}">
                  <a16:creationId xmlns:a16="http://schemas.microsoft.com/office/drawing/2014/main" id="{9C5FC31E-F3DD-441D-B191-CA4A33009122}"/>
                </a:ext>
              </a:extLst>
            </p:cNvPr>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3915;p38">
              <a:extLst>
                <a:ext uri="{FF2B5EF4-FFF2-40B4-BE49-F238E27FC236}">
                  <a16:creationId xmlns:a16="http://schemas.microsoft.com/office/drawing/2014/main" id="{C4CE5C93-E27B-4DE2-A121-6268EFA73FF6}"/>
                </a:ext>
              </a:extLst>
            </p:cNvPr>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3916;p38">
              <a:extLst>
                <a:ext uri="{FF2B5EF4-FFF2-40B4-BE49-F238E27FC236}">
                  <a16:creationId xmlns:a16="http://schemas.microsoft.com/office/drawing/2014/main" id="{120E3812-D5B5-4083-B1E3-90245182B0D6}"/>
                </a:ext>
              </a:extLst>
            </p:cNvPr>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3917;p38">
              <a:extLst>
                <a:ext uri="{FF2B5EF4-FFF2-40B4-BE49-F238E27FC236}">
                  <a16:creationId xmlns:a16="http://schemas.microsoft.com/office/drawing/2014/main" id="{B656DD49-5686-435B-9FFA-5A8990BC86CB}"/>
                </a:ext>
              </a:extLst>
            </p:cNvPr>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3918;p38">
              <a:extLst>
                <a:ext uri="{FF2B5EF4-FFF2-40B4-BE49-F238E27FC236}">
                  <a16:creationId xmlns:a16="http://schemas.microsoft.com/office/drawing/2014/main" id="{E340F0D4-C0B8-4A4B-A131-1652E08F1C98}"/>
                </a:ext>
              </a:extLst>
            </p:cNvPr>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3919;p38">
              <a:extLst>
                <a:ext uri="{FF2B5EF4-FFF2-40B4-BE49-F238E27FC236}">
                  <a16:creationId xmlns:a16="http://schemas.microsoft.com/office/drawing/2014/main" id="{08C65E81-27E2-4B9D-AC37-089C0C460618}"/>
                </a:ext>
              </a:extLst>
            </p:cNvPr>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3920;p38">
              <a:extLst>
                <a:ext uri="{FF2B5EF4-FFF2-40B4-BE49-F238E27FC236}">
                  <a16:creationId xmlns:a16="http://schemas.microsoft.com/office/drawing/2014/main" id="{461924F0-DB81-411F-860C-07C033CB80FB}"/>
                </a:ext>
              </a:extLst>
            </p:cNvPr>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3921;p38">
              <a:extLst>
                <a:ext uri="{FF2B5EF4-FFF2-40B4-BE49-F238E27FC236}">
                  <a16:creationId xmlns:a16="http://schemas.microsoft.com/office/drawing/2014/main" id="{513B24ED-3854-4BA9-A022-9EF8507A446D}"/>
                </a:ext>
              </a:extLst>
            </p:cNvPr>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3922;p38">
              <a:extLst>
                <a:ext uri="{FF2B5EF4-FFF2-40B4-BE49-F238E27FC236}">
                  <a16:creationId xmlns:a16="http://schemas.microsoft.com/office/drawing/2014/main" id="{BCA26230-AFFC-45ED-9444-D8CCC1B32A6C}"/>
                </a:ext>
              </a:extLst>
            </p:cNvPr>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3923;p38">
              <a:extLst>
                <a:ext uri="{FF2B5EF4-FFF2-40B4-BE49-F238E27FC236}">
                  <a16:creationId xmlns:a16="http://schemas.microsoft.com/office/drawing/2014/main" id="{CF151703-2621-4C01-B2C0-9A72C2FF4097}"/>
                </a:ext>
              </a:extLst>
            </p:cNvPr>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3924;p38">
              <a:extLst>
                <a:ext uri="{FF2B5EF4-FFF2-40B4-BE49-F238E27FC236}">
                  <a16:creationId xmlns:a16="http://schemas.microsoft.com/office/drawing/2014/main" id="{240FEF22-31C9-4E07-9FC1-A9C2DAC84601}"/>
                </a:ext>
              </a:extLst>
            </p:cNvPr>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3925;p38">
              <a:extLst>
                <a:ext uri="{FF2B5EF4-FFF2-40B4-BE49-F238E27FC236}">
                  <a16:creationId xmlns:a16="http://schemas.microsoft.com/office/drawing/2014/main" id="{1D9A1593-F699-4407-8CB8-7660450EAF3D}"/>
                </a:ext>
              </a:extLst>
            </p:cNvPr>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3926;p38">
              <a:extLst>
                <a:ext uri="{FF2B5EF4-FFF2-40B4-BE49-F238E27FC236}">
                  <a16:creationId xmlns:a16="http://schemas.microsoft.com/office/drawing/2014/main" id="{FF79E0F9-44BE-4A65-9C88-8B172E5A9D81}"/>
                </a:ext>
              </a:extLst>
            </p:cNvPr>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3927;p38">
              <a:extLst>
                <a:ext uri="{FF2B5EF4-FFF2-40B4-BE49-F238E27FC236}">
                  <a16:creationId xmlns:a16="http://schemas.microsoft.com/office/drawing/2014/main" id="{C3EB12F7-6A39-4427-B069-B85799AD2F0A}"/>
                </a:ext>
              </a:extLst>
            </p:cNvPr>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3928;p38">
              <a:extLst>
                <a:ext uri="{FF2B5EF4-FFF2-40B4-BE49-F238E27FC236}">
                  <a16:creationId xmlns:a16="http://schemas.microsoft.com/office/drawing/2014/main" id="{838417AD-118E-439C-AF68-D8073D5835B3}"/>
                </a:ext>
              </a:extLst>
            </p:cNvPr>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3929;p38">
              <a:extLst>
                <a:ext uri="{FF2B5EF4-FFF2-40B4-BE49-F238E27FC236}">
                  <a16:creationId xmlns:a16="http://schemas.microsoft.com/office/drawing/2014/main" id="{E6C5AA9E-1339-4809-BBC0-C8A9A8EF1DEC}"/>
                </a:ext>
              </a:extLst>
            </p:cNvPr>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3930;p38">
              <a:extLst>
                <a:ext uri="{FF2B5EF4-FFF2-40B4-BE49-F238E27FC236}">
                  <a16:creationId xmlns:a16="http://schemas.microsoft.com/office/drawing/2014/main" id="{C9507EFA-90F4-4178-B65B-6526A47DA761}"/>
                </a:ext>
              </a:extLst>
            </p:cNvPr>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6" name="Google Shape;3931;p38">
              <a:extLst>
                <a:ext uri="{FF2B5EF4-FFF2-40B4-BE49-F238E27FC236}">
                  <a16:creationId xmlns:a16="http://schemas.microsoft.com/office/drawing/2014/main" id="{301E853B-C2CB-4E05-9EB4-F160518C11AD}"/>
                </a:ext>
              </a:extLst>
            </p:cNvPr>
            <p:cNvGrpSpPr/>
            <p:nvPr/>
          </p:nvGrpSpPr>
          <p:grpSpPr>
            <a:xfrm>
              <a:off x="2428704" y="3970322"/>
              <a:ext cx="350131" cy="370523"/>
              <a:chOff x="4512354" y="4952197"/>
              <a:chExt cx="350131" cy="370523"/>
            </a:xfrm>
          </p:grpSpPr>
          <p:grpSp>
            <p:nvGrpSpPr>
              <p:cNvPr id="172" name="Google Shape;3932;p38">
                <a:extLst>
                  <a:ext uri="{FF2B5EF4-FFF2-40B4-BE49-F238E27FC236}">
                    <a16:creationId xmlns:a16="http://schemas.microsoft.com/office/drawing/2014/main" id="{5F307809-441C-41AC-AEBA-7D637266D78D}"/>
                  </a:ext>
                </a:extLst>
              </p:cNvPr>
              <p:cNvGrpSpPr/>
              <p:nvPr/>
            </p:nvGrpSpPr>
            <p:grpSpPr>
              <a:xfrm>
                <a:off x="4512354" y="5116449"/>
                <a:ext cx="343196" cy="206271"/>
                <a:chOff x="4512354" y="5116449"/>
                <a:chExt cx="343196" cy="206271"/>
              </a:xfrm>
            </p:grpSpPr>
            <p:sp>
              <p:nvSpPr>
                <p:cNvPr id="183" name="Google Shape;3933;p38">
                  <a:extLst>
                    <a:ext uri="{FF2B5EF4-FFF2-40B4-BE49-F238E27FC236}">
                      <a16:creationId xmlns:a16="http://schemas.microsoft.com/office/drawing/2014/main" id="{A36D8DB7-F609-4B2D-9237-6701BB322107}"/>
                    </a:ext>
                  </a:extLst>
                </p:cNvPr>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3934;p38">
                  <a:extLst>
                    <a:ext uri="{FF2B5EF4-FFF2-40B4-BE49-F238E27FC236}">
                      <a16:creationId xmlns:a16="http://schemas.microsoft.com/office/drawing/2014/main" id="{7A4D3D68-AA72-47D1-A8AD-B0D32689BFEB}"/>
                    </a:ext>
                  </a:extLst>
                </p:cNvPr>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3935;p38">
                  <a:extLst>
                    <a:ext uri="{FF2B5EF4-FFF2-40B4-BE49-F238E27FC236}">
                      <a16:creationId xmlns:a16="http://schemas.microsoft.com/office/drawing/2014/main" id="{0E2F29AF-2C39-43B5-8A0C-A7E09621A5B2}"/>
                    </a:ext>
                  </a:extLst>
                </p:cNvPr>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6" name="Google Shape;3936;p38">
                  <a:extLst>
                    <a:ext uri="{FF2B5EF4-FFF2-40B4-BE49-F238E27FC236}">
                      <a16:creationId xmlns:a16="http://schemas.microsoft.com/office/drawing/2014/main" id="{34C791D8-A415-49FC-96A4-3301983D8599}"/>
                    </a:ext>
                  </a:extLst>
                </p:cNvPr>
                <p:cNvGrpSpPr/>
                <p:nvPr/>
              </p:nvGrpSpPr>
              <p:grpSpPr>
                <a:xfrm>
                  <a:off x="4592868" y="5212556"/>
                  <a:ext cx="96807" cy="56007"/>
                  <a:chOff x="4592868" y="5212556"/>
                  <a:chExt cx="96807" cy="56007"/>
                </a:xfrm>
              </p:grpSpPr>
              <p:sp>
                <p:nvSpPr>
                  <p:cNvPr id="251" name="Google Shape;3937;p38">
                    <a:extLst>
                      <a:ext uri="{FF2B5EF4-FFF2-40B4-BE49-F238E27FC236}">
                        <a16:creationId xmlns:a16="http://schemas.microsoft.com/office/drawing/2014/main" id="{C2156AD4-29EB-4E98-8204-FC4243B13536}"/>
                      </a:ext>
                    </a:extLst>
                  </p:cNvPr>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3938;p38">
                    <a:extLst>
                      <a:ext uri="{FF2B5EF4-FFF2-40B4-BE49-F238E27FC236}">
                        <a16:creationId xmlns:a16="http://schemas.microsoft.com/office/drawing/2014/main" id="{E3B9EEDB-4D4C-43D5-804F-7FF673AE6E61}"/>
                      </a:ext>
                    </a:extLst>
                  </p:cNvPr>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87" name="Google Shape;3939;p38">
                  <a:extLst>
                    <a:ext uri="{FF2B5EF4-FFF2-40B4-BE49-F238E27FC236}">
                      <a16:creationId xmlns:a16="http://schemas.microsoft.com/office/drawing/2014/main" id="{327AD344-D584-4C83-9C97-B5F60895DBFD}"/>
                    </a:ext>
                  </a:extLst>
                </p:cNvPr>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3940;p38">
                  <a:extLst>
                    <a:ext uri="{FF2B5EF4-FFF2-40B4-BE49-F238E27FC236}">
                      <a16:creationId xmlns:a16="http://schemas.microsoft.com/office/drawing/2014/main" id="{B41BA7E3-3586-4B78-8331-73E8D75A3B6D}"/>
                    </a:ext>
                  </a:extLst>
                </p:cNvPr>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3941;p38">
                  <a:extLst>
                    <a:ext uri="{FF2B5EF4-FFF2-40B4-BE49-F238E27FC236}">
                      <a16:creationId xmlns:a16="http://schemas.microsoft.com/office/drawing/2014/main" id="{53927413-E6E4-46CB-9582-210375D3509C}"/>
                    </a:ext>
                  </a:extLst>
                </p:cNvPr>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3942;p38">
                  <a:extLst>
                    <a:ext uri="{FF2B5EF4-FFF2-40B4-BE49-F238E27FC236}">
                      <a16:creationId xmlns:a16="http://schemas.microsoft.com/office/drawing/2014/main" id="{C6B9CA34-E86A-446A-82E9-963CB0F1D832}"/>
                    </a:ext>
                  </a:extLst>
                </p:cNvPr>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3943;p38">
                  <a:extLst>
                    <a:ext uri="{FF2B5EF4-FFF2-40B4-BE49-F238E27FC236}">
                      <a16:creationId xmlns:a16="http://schemas.microsoft.com/office/drawing/2014/main" id="{E16F4F90-95F2-4C63-BA4A-01392E7B9104}"/>
                    </a:ext>
                  </a:extLst>
                </p:cNvPr>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3944;p38">
                  <a:extLst>
                    <a:ext uri="{FF2B5EF4-FFF2-40B4-BE49-F238E27FC236}">
                      <a16:creationId xmlns:a16="http://schemas.microsoft.com/office/drawing/2014/main" id="{83FB965F-F5CB-44D6-B4C6-4DD944BDA755}"/>
                    </a:ext>
                  </a:extLst>
                </p:cNvPr>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3945;p38">
                  <a:extLst>
                    <a:ext uri="{FF2B5EF4-FFF2-40B4-BE49-F238E27FC236}">
                      <a16:creationId xmlns:a16="http://schemas.microsoft.com/office/drawing/2014/main" id="{52D25492-BDE7-4589-9ED9-DF2FDF521A3E}"/>
                    </a:ext>
                  </a:extLst>
                </p:cNvPr>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3946;p38">
                  <a:extLst>
                    <a:ext uri="{FF2B5EF4-FFF2-40B4-BE49-F238E27FC236}">
                      <a16:creationId xmlns:a16="http://schemas.microsoft.com/office/drawing/2014/main" id="{34349B11-A5C1-452C-9FEA-DCE8B0FADEAD}"/>
                    </a:ext>
                  </a:extLst>
                </p:cNvPr>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3947;p38">
                  <a:extLst>
                    <a:ext uri="{FF2B5EF4-FFF2-40B4-BE49-F238E27FC236}">
                      <a16:creationId xmlns:a16="http://schemas.microsoft.com/office/drawing/2014/main" id="{B87FFED8-4B88-42E3-84C2-A02A0CD162DE}"/>
                    </a:ext>
                  </a:extLst>
                </p:cNvPr>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3948;p38">
                  <a:extLst>
                    <a:ext uri="{FF2B5EF4-FFF2-40B4-BE49-F238E27FC236}">
                      <a16:creationId xmlns:a16="http://schemas.microsoft.com/office/drawing/2014/main" id="{7D175B73-CAF3-45C1-BD97-A62969C2311A}"/>
                    </a:ext>
                  </a:extLst>
                </p:cNvPr>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3949;p38">
                  <a:extLst>
                    <a:ext uri="{FF2B5EF4-FFF2-40B4-BE49-F238E27FC236}">
                      <a16:creationId xmlns:a16="http://schemas.microsoft.com/office/drawing/2014/main" id="{B2907F90-8A4B-4D02-8A95-8D1B70B473C5}"/>
                    </a:ext>
                  </a:extLst>
                </p:cNvPr>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3950;p38">
                  <a:extLst>
                    <a:ext uri="{FF2B5EF4-FFF2-40B4-BE49-F238E27FC236}">
                      <a16:creationId xmlns:a16="http://schemas.microsoft.com/office/drawing/2014/main" id="{B8592636-BDEA-4533-BF84-D1C7C07BFB36}"/>
                    </a:ext>
                  </a:extLst>
                </p:cNvPr>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3951;p38">
                  <a:extLst>
                    <a:ext uri="{FF2B5EF4-FFF2-40B4-BE49-F238E27FC236}">
                      <a16:creationId xmlns:a16="http://schemas.microsoft.com/office/drawing/2014/main" id="{08B5E5CB-1B68-4D88-B663-CB9B06A4D0C2}"/>
                    </a:ext>
                  </a:extLst>
                </p:cNvPr>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3952;p38">
                  <a:extLst>
                    <a:ext uri="{FF2B5EF4-FFF2-40B4-BE49-F238E27FC236}">
                      <a16:creationId xmlns:a16="http://schemas.microsoft.com/office/drawing/2014/main" id="{7EED9B61-D360-4AD8-B657-FE3B7B94773F}"/>
                    </a:ext>
                  </a:extLst>
                </p:cNvPr>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3953;p38">
                  <a:extLst>
                    <a:ext uri="{FF2B5EF4-FFF2-40B4-BE49-F238E27FC236}">
                      <a16:creationId xmlns:a16="http://schemas.microsoft.com/office/drawing/2014/main" id="{EF9D5AF4-C2FB-4A98-A8A1-D3EB1EFCE4E8}"/>
                    </a:ext>
                  </a:extLst>
                </p:cNvPr>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3954;p38">
                  <a:extLst>
                    <a:ext uri="{FF2B5EF4-FFF2-40B4-BE49-F238E27FC236}">
                      <a16:creationId xmlns:a16="http://schemas.microsoft.com/office/drawing/2014/main" id="{7F191C82-26FD-4665-AAA2-DEDBCC4A1EC1}"/>
                    </a:ext>
                  </a:extLst>
                </p:cNvPr>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3955;p38">
                  <a:extLst>
                    <a:ext uri="{FF2B5EF4-FFF2-40B4-BE49-F238E27FC236}">
                      <a16:creationId xmlns:a16="http://schemas.microsoft.com/office/drawing/2014/main" id="{E16E255E-58CA-404D-9963-85991F241728}"/>
                    </a:ext>
                  </a:extLst>
                </p:cNvPr>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3956;p38">
                  <a:extLst>
                    <a:ext uri="{FF2B5EF4-FFF2-40B4-BE49-F238E27FC236}">
                      <a16:creationId xmlns:a16="http://schemas.microsoft.com/office/drawing/2014/main" id="{0E3D68CA-0696-4C6F-B7CE-4E1828FBF36A}"/>
                    </a:ext>
                  </a:extLst>
                </p:cNvPr>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3957;p38">
                  <a:extLst>
                    <a:ext uri="{FF2B5EF4-FFF2-40B4-BE49-F238E27FC236}">
                      <a16:creationId xmlns:a16="http://schemas.microsoft.com/office/drawing/2014/main" id="{06E88344-B18E-464D-AE9A-8D175CD69033}"/>
                    </a:ext>
                  </a:extLst>
                </p:cNvPr>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3958;p38">
                  <a:extLst>
                    <a:ext uri="{FF2B5EF4-FFF2-40B4-BE49-F238E27FC236}">
                      <a16:creationId xmlns:a16="http://schemas.microsoft.com/office/drawing/2014/main" id="{7CC5B54D-D492-4120-BA11-A1C82B10C303}"/>
                    </a:ext>
                  </a:extLst>
                </p:cNvPr>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3959;p38">
                  <a:extLst>
                    <a:ext uri="{FF2B5EF4-FFF2-40B4-BE49-F238E27FC236}">
                      <a16:creationId xmlns:a16="http://schemas.microsoft.com/office/drawing/2014/main" id="{70FE7690-DE7D-4B18-AC13-71C4C142376B}"/>
                    </a:ext>
                  </a:extLst>
                </p:cNvPr>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3960;p38">
                  <a:extLst>
                    <a:ext uri="{FF2B5EF4-FFF2-40B4-BE49-F238E27FC236}">
                      <a16:creationId xmlns:a16="http://schemas.microsoft.com/office/drawing/2014/main" id="{CE7F9500-68A6-4D0B-B7E7-220FF228EF5E}"/>
                    </a:ext>
                  </a:extLst>
                </p:cNvPr>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3961;p38">
                  <a:extLst>
                    <a:ext uri="{FF2B5EF4-FFF2-40B4-BE49-F238E27FC236}">
                      <a16:creationId xmlns:a16="http://schemas.microsoft.com/office/drawing/2014/main" id="{EFE37977-3C9D-48C4-A20A-AEEBE356A44F}"/>
                    </a:ext>
                  </a:extLst>
                </p:cNvPr>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3962;p38">
                  <a:extLst>
                    <a:ext uri="{FF2B5EF4-FFF2-40B4-BE49-F238E27FC236}">
                      <a16:creationId xmlns:a16="http://schemas.microsoft.com/office/drawing/2014/main" id="{0D5AADC2-39EB-4D6E-B0DE-F919FAAF6DE2}"/>
                    </a:ext>
                  </a:extLst>
                </p:cNvPr>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3963;p38">
                  <a:extLst>
                    <a:ext uri="{FF2B5EF4-FFF2-40B4-BE49-F238E27FC236}">
                      <a16:creationId xmlns:a16="http://schemas.microsoft.com/office/drawing/2014/main" id="{3EBEB0EA-4ED3-4AD6-B22E-42C06CD2C9AF}"/>
                    </a:ext>
                  </a:extLst>
                </p:cNvPr>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3964;p38">
                  <a:extLst>
                    <a:ext uri="{FF2B5EF4-FFF2-40B4-BE49-F238E27FC236}">
                      <a16:creationId xmlns:a16="http://schemas.microsoft.com/office/drawing/2014/main" id="{400C2F38-A5B5-4FDE-8594-9F47B38B6CF3}"/>
                    </a:ext>
                  </a:extLst>
                </p:cNvPr>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3965;p38">
                  <a:extLst>
                    <a:ext uri="{FF2B5EF4-FFF2-40B4-BE49-F238E27FC236}">
                      <a16:creationId xmlns:a16="http://schemas.microsoft.com/office/drawing/2014/main" id="{53877EEC-DF09-4F6E-8AED-51514EF51DAF}"/>
                    </a:ext>
                  </a:extLst>
                </p:cNvPr>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3966;p38">
                  <a:extLst>
                    <a:ext uri="{FF2B5EF4-FFF2-40B4-BE49-F238E27FC236}">
                      <a16:creationId xmlns:a16="http://schemas.microsoft.com/office/drawing/2014/main" id="{9D015F39-D58C-4EB8-9ACD-D6866D32B098}"/>
                    </a:ext>
                  </a:extLst>
                </p:cNvPr>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3967;p38">
                  <a:extLst>
                    <a:ext uri="{FF2B5EF4-FFF2-40B4-BE49-F238E27FC236}">
                      <a16:creationId xmlns:a16="http://schemas.microsoft.com/office/drawing/2014/main" id="{48BE06B6-82D9-43E0-B1CE-BE28E272F6E0}"/>
                    </a:ext>
                  </a:extLst>
                </p:cNvPr>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3968;p38">
                  <a:extLst>
                    <a:ext uri="{FF2B5EF4-FFF2-40B4-BE49-F238E27FC236}">
                      <a16:creationId xmlns:a16="http://schemas.microsoft.com/office/drawing/2014/main" id="{B3CBA214-EB47-4C17-82F2-131F8AE79955}"/>
                    </a:ext>
                  </a:extLst>
                </p:cNvPr>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3969;p38">
                  <a:extLst>
                    <a:ext uri="{FF2B5EF4-FFF2-40B4-BE49-F238E27FC236}">
                      <a16:creationId xmlns:a16="http://schemas.microsoft.com/office/drawing/2014/main" id="{AAE3CC26-45F7-4129-8704-1ED643A01E8A}"/>
                    </a:ext>
                  </a:extLst>
                </p:cNvPr>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3970;p38">
                  <a:extLst>
                    <a:ext uri="{FF2B5EF4-FFF2-40B4-BE49-F238E27FC236}">
                      <a16:creationId xmlns:a16="http://schemas.microsoft.com/office/drawing/2014/main" id="{9DF394F4-0284-4FD5-B611-93D08C95AD03}"/>
                    </a:ext>
                  </a:extLst>
                </p:cNvPr>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3971;p38">
                  <a:extLst>
                    <a:ext uri="{FF2B5EF4-FFF2-40B4-BE49-F238E27FC236}">
                      <a16:creationId xmlns:a16="http://schemas.microsoft.com/office/drawing/2014/main" id="{487E2891-B28D-4422-A59F-074ECBBEBA00}"/>
                    </a:ext>
                  </a:extLst>
                </p:cNvPr>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3972;p38">
                  <a:extLst>
                    <a:ext uri="{FF2B5EF4-FFF2-40B4-BE49-F238E27FC236}">
                      <a16:creationId xmlns:a16="http://schemas.microsoft.com/office/drawing/2014/main" id="{63B1B6D5-FF56-44BB-852A-5C8FFD8AAB09}"/>
                    </a:ext>
                  </a:extLst>
                </p:cNvPr>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3973;p38">
                  <a:extLst>
                    <a:ext uri="{FF2B5EF4-FFF2-40B4-BE49-F238E27FC236}">
                      <a16:creationId xmlns:a16="http://schemas.microsoft.com/office/drawing/2014/main" id="{724EA8D1-2F76-439E-A6C0-FD03A2145B7F}"/>
                    </a:ext>
                  </a:extLst>
                </p:cNvPr>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3974;p38">
                  <a:extLst>
                    <a:ext uri="{FF2B5EF4-FFF2-40B4-BE49-F238E27FC236}">
                      <a16:creationId xmlns:a16="http://schemas.microsoft.com/office/drawing/2014/main" id="{8D24D347-9A62-4E90-A5D1-BD1D260711AD}"/>
                    </a:ext>
                  </a:extLst>
                </p:cNvPr>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3975;p38">
                  <a:extLst>
                    <a:ext uri="{FF2B5EF4-FFF2-40B4-BE49-F238E27FC236}">
                      <a16:creationId xmlns:a16="http://schemas.microsoft.com/office/drawing/2014/main" id="{7F70820B-7DAC-4221-AD07-6D317F5641DA}"/>
                    </a:ext>
                  </a:extLst>
                </p:cNvPr>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3976;p38">
                  <a:extLst>
                    <a:ext uri="{FF2B5EF4-FFF2-40B4-BE49-F238E27FC236}">
                      <a16:creationId xmlns:a16="http://schemas.microsoft.com/office/drawing/2014/main" id="{9106819F-48B3-4464-9812-1EB6EF1CE61A}"/>
                    </a:ext>
                  </a:extLst>
                </p:cNvPr>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3977;p38">
                  <a:extLst>
                    <a:ext uri="{FF2B5EF4-FFF2-40B4-BE49-F238E27FC236}">
                      <a16:creationId xmlns:a16="http://schemas.microsoft.com/office/drawing/2014/main" id="{67C4FD5E-2440-4582-B55F-952E4C906F2B}"/>
                    </a:ext>
                  </a:extLst>
                </p:cNvPr>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3978;p38">
                  <a:extLst>
                    <a:ext uri="{FF2B5EF4-FFF2-40B4-BE49-F238E27FC236}">
                      <a16:creationId xmlns:a16="http://schemas.microsoft.com/office/drawing/2014/main" id="{9F411D84-BDF7-48D6-A2B0-BEC9C7ED57A2}"/>
                    </a:ext>
                  </a:extLst>
                </p:cNvPr>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3979;p38">
                  <a:extLst>
                    <a:ext uri="{FF2B5EF4-FFF2-40B4-BE49-F238E27FC236}">
                      <a16:creationId xmlns:a16="http://schemas.microsoft.com/office/drawing/2014/main" id="{2C861FD9-0600-4C30-A466-B870D37C92FF}"/>
                    </a:ext>
                  </a:extLst>
                </p:cNvPr>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3980;p38">
                  <a:extLst>
                    <a:ext uri="{FF2B5EF4-FFF2-40B4-BE49-F238E27FC236}">
                      <a16:creationId xmlns:a16="http://schemas.microsoft.com/office/drawing/2014/main" id="{7C7BC862-9162-4789-8710-7E96640A993C}"/>
                    </a:ext>
                  </a:extLst>
                </p:cNvPr>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3981;p38">
                  <a:extLst>
                    <a:ext uri="{FF2B5EF4-FFF2-40B4-BE49-F238E27FC236}">
                      <a16:creationId xmlns:a16="http://schemas.microsoft.com/office/drawing/2014/main" id="{EC7E8A89-EAD8-4C7D-A1AF-8D6CA35A7CE4}"/>
                    </a:ext>
                  </a:extLst>
                </p:cNvPr>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3982;p38">
                  <a:extLst>
                    <a:ext uri="{FF2B5EF4-FFF2-40B4-BE49-F238E27FC236}">
                      <a16:creationId xmlns:a16="http://schemas.microsoft.com/office/drawing/2014/main" id="{48976377-2AE6-4F05-8B8C-F6C7AF457F79}"/>
                    </a:ext>
                  </a:extLst>
                </p:cNvPr>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3983;p38">
                  <a:extLst>
                    <a:ext uri="{FF2B5EF4-FFF2-40B4-BE49-F238E27FC236}">
                      <a16:creationId xmlns:a16="http://schemas.microsoft.com/office/drawing/2014/main" id="{CCC68677-7D76-4B49-BAE7-0598C706AB15}"/>
                    </a:ext>
                  </a:extLst>
                </p:cNvPr>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3984;p38">
                  <a:extLst>
                    <a:ext uri="{FF2B5EF4-FFF2-40B4-BE49-F238E27FC236}">
                      <a16:creationId xmlns:a16="http://schemas.microsoft.com/office/drawing/2014/main" id="{9E4F19BC-DCDB-47DF-A7A0-BADF4FE8F690}"/>
                    </a:ext>
                  </a:extLst>
                </p:cNvPr>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3985;p38">
                  <a:extLst>
                    <a:ext uri="{FF2B5EF4-FFF2-40B4-BE49-F238E27FC236}">
                      <a16:creationId xmlns:a16="http://schemas.microsoft.com/office/drawing/2014/main" id="{6196311B-FDB1-4C94-B3A4-93BA065FCB80}"/>
                    </a:ext>
                  </a:extLst>
                </p:cNvPr>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3986;p38">
                  <a:extLst>
                    <a:ext uri="{FF2B5EF4-FFF2-40B4-BE49-F238E27FC236}">
                      <a16:creationId xmlns:a16="http://schemas.microsoft.com/office/drawing/2014/main" id="{6AC25521-FF91-4171-AEBD-097955F13EDF}"/>
                    </a:ext>
                  </a:extLst>
                </p:cNvPr>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3987;p38">
                  <a:extLst>
                    <a:ext uri="{FF2B5EF4-FFF2-40B4-BE49-F238E27FC236}">
                      <a16:creationId xmlns:a16="http://schemas.microsoft.com/office/drawing/2014/main" id="{4929A3A3-48C0-4662-8CDF-0C92AF454E0B}"/>
                    </a:ext>
                  </a:extLst>
                </p:cNvPr>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3988;p38">
                  <a:extLst>
                    <a:ext uri="{FF2B5EF4-FFF2-40B4-BE49-F238E27FC236}">
                      <a16:creationId xmlns:a16="http://schemas.microsoft.com/office/drawing/2014/main" id="{44FA65CF-7305-4B16-84F2-FBDBD5761281}"/>
                    </a:ext>
                  </a:extLst>
                </p:cNvPr>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3989;p38">
                  <a:extLst>
                    <a:ext uri="{FF2B5EF4-FFF2-40B4-BE49-F238E27FC236}">
                      <a16:creationId xmlns:a16="http://schemas.microsoft.com/office/drawing/2014/main" id="{83903B8B-0F7A-4553-9CAC-A2A4D502D937}"/>
                    </a:ext>
                  </a:extLst>
                </p:cNvPr>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3990;p38">
                  <a:extLst>
                    <a:ext uri="{FF2B5EF4-FFF2-40B4-BE49-F238E27FC236}">
                      <a16:creationId xmlns:a16="http://schemas.microsoft.com/office/drawing/2014/main" id="{61CF5945-EDCC-40B0-8D48-5F642C84B233}"/>
                    </a:ext>
                  </a:extLst>
                </p:cNvPr>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3991;p38">
                  <a:extLst>
                    <a:ext uri="{FF2B5EF4-FFF2-40B4-BE49-F238E27FC236}">
                      <a16:creationId xmlns:a16="http://schemas.microsoft.com/office/drawing/2014/main" id="{6495192F-E46D-4EC4-826E-D061D45AD9BF}"/>
                    </a:ext>
                  </a:extLst>
                </p:cNvPr>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3992;p38">
                  <a:extLst>
                    <a:ext uri="{FF2B5EF4-FFF2-40B4-BE49-F238E27FC236}">
                      <a16:creationId xmlns:a16="http://schemas.microsoft.com/office/drawing/2014/main" id="{FDE6459E-86ED-4DC1-BA88-03D878E7C1B0}"/>
                    </a:ext>
                  </a:extLst>
                </p:cNvPr>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3993;p38">
                  <a:extLst>
                    <a:ext uri="{FF2B5EF4-FFF2-40B4-BE49-F238E27FC236}">
                      <a16:creationId xmlns:a16="http://schemas.microsoft.com/office/drawing/2014/main" id="{1B15667D-4FBE-441B-94C4-CC5ADD43C09E}"/>
                    </a:ext>
                  </a:extLst>
                </p:cNvPr>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3994;p38">
                  <a:extLst>
                    <a:ext uri="{FF2B5EF4-FFF2-40B4-BE49-F238E27FC236}">
                      <a16:creationId xmlns:a16="http://schemas.microsoft.com/office/drawing/2014/main" id="{C4A719C1-B1BB-4F62-B2E5-F6E55494C684}"/>
                    </a:ext>
                  </a:extLst>
                </p:cNvPr>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3995;p38">
                  <a:extLst>
                    <a:ext uri="{FF2B5EF4-FFF2-40B4-BE49-F238E27FC236}">
                      <a16:creationId xmlns:a16="http://schemas.microsoft.com/office/drawing/2014/main" id="{B8FBCFC4-614E-4320-AE0D-DB278E0D6EF6}"/>
                    </a:ext>
                  </a:extLst>
                </p:cNvPr>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3996;p38">
                  <a:extLst>
                    <a:ext uri="{FF2B5EF4-FFF2-40B4-BE49-F238E27FC236}">
                      <a16:creationId xmlns:a16="http://schemas.microsoft.com/office/drawing/2014/main" id="{D544EC8C-DA47-41EF-9200-6E513150D567}"/>
                    </a:ext>
                  </a:extLst>
                </p:cNvPr>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3997;p38">
                  <a:extLst>
                    <a:ext uri="{FF2B5EF4-FFF2-40B4-BE49-F238E27FC236}">
                      <a16:creationId xmlns:a16="http://schemas.microsoft.com/office/drawing/2014/main" id="{92BF2850-5C33-492D-9AF3-04451E2E5DD3}"/>
                    </a:ext>
                  </a:extLst>
                </p:cNvPr>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3998;p38">
                  <a:extLst>
                    <a:ext uri="{FF2B5EF4-FFF2-40B4-BE49-F238E27FC236}">
                      <a16:creationId xmlns:a16="http://schemas.microsoft.com/office/drawing/2014/main" id="{2D5A0A3E-C82A-48B5-A97C-CEFDF3678731}"/>
                    </a:ext>
                  </a:extLst>
                </p:cNvPr>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3999;p38">
                  <a:extLst>
                    <a:ext uri="{FF2B5EF4-FFF2-40B4-BE49-F238E27FC236}">
                      <a16:creationId xmlns:a16="http://schemas.microsoft.com/office/drawing/2014/main" id="{25E81691-5D51-4909-A8F6-FA16C9E3335E}"/>
                    </a:ext>
                  </a:extLst>
                </p:cNvPr>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4000;p38">
                  <a:extLst>
                    <a:ext uri="{FF2B5EF4-FFF2-40B4-BE49-F238E27FC236}">
                      <a16:creationId xmlns:a16="http://schemas.microsoft.com/office/drawing/2014/main" id="{2153E093-1255-4F6A-B855-434D7BCB45B6}"/>
                    </a:ext>
                  </a:extLst>
                </p:cNvPr>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4001;p38">
                  <a:extLst>
                    <a:ext uri="{FF2B5EF4-FFF2-40B4-BE49-F238E27FC236}">
                      <a16:creationId xmlns:a16="http://schemas.microsoft.com/office/drawing/2014/main" id="{9E717E53-CD82-4F2C-AD06-B532E53C57C4}"/>
                    </a:ext>
                  </a:extLst>
                </p:cNvPr>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4002;p38">
                  <a:extLst>
                    <a:ext uri="{FF2B5EF4-FFF2-40B4-BE49-F238E27FC236}">
                      <a16:creationId xmlns:a16="http://schemas.microsoft.com/office/drawing/2014/main" id="{804448E2-7C88-46B4-BCE8-B3DA11B75701}"/>
                    </a:ext>
                  </a:extLst>
                </p:cNvPr>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3" name="Google Shape;4003;p38">
                <a:extLst>
                  <a:ext uri="{FF2B5EF4-FFF2-40B4-BE49-F238E27FC236}">
                    <a16:creationId xmlns:a16="http://schemas.microsoft.com/office/drawing/2014/main" id="{E86AA51A-F879-4826-863A-195089DC35DD}"/>
                  </a:ext>
                </a:extLst>
              </p:cNvPr>
              <p:cNvGrpSpPr/>
              <p:nvPr/>
            </p:nvGrpSpPr>
            <p:grpSpPr>
              <a:xfrm>
                <a:off x="4655095" y="4952197"/>
                <a:ext cx="207390" cy="280361"/>
                <a:chOff x="4655095" y="4952197"/>
                <a:chExt cx="207390" cy="280361"/>
              </a:xfrm>
            </p:grpSpPr>
            <p:grpSp>
              <p:nvGrpSpPr>
                <p:cNvPr id="174" name="Google Shape;4004;p38">
                  <a:extLst>
                    <a:ext uri="{FF2B5EF4-FFF2-40B4-BE49-F238E27FC236}">
                      <a16:creationId xmlns:a16="http://schemas.microsoft.com/office/drawing/2014/main" id="{72F46291-D543-4DD0-BB0F-FE8154F94499}"/>
                    </a:ext>
                  </a:extLst>
                </p:cNvPr>
                <p:cNvGrpSpPr/>
                <p:nvPr/>
              </p:nvGrpSpPr>
              <p:grpSpPr>
                <a:xfrm>
                  <a:off x="4655095" y="4952197"/>
                  <a:ext cx="207390" cy="280361"/>
                  <a:chOff x="4655095" y="4952197"/>
                  <a:chExt cx="207390" cy="280361"/>
                </a:xfrm>
              </p:grpSpPr>
              <p:sp>
                <p:nvSpPr>
                  <p:cNvPr id="178" name="Google Shape;4005;p38">
                    <a:extLst>
                      <a:ext uri="{FF2B5EF4-FFF2-40B4-BE49-F238E27FC236}">
                        <a16:creationId xmlns:a16="http://schemas.microsoft.com/office/drawing/2014/main" id="{6405091C-A54C-46AC-9442-C33F7E87B30A}"/>
                      </a:ext>
                    </a:extLst>
                  </p:cNvPr>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4006;p38">
                    <a:extLst>
                      <a:ext uri="{FF2B5EF4-FFF2-40B4-BE49-F238E27FC236}">
                        <a16:creationId xmlns:a16="http://schemas.microsoft.com/office/drawing/2014/main" id="{C1D10097-C068-4918-91A8-85CA9E4D796B}"/>
                      </a:ext>
                    </a:extLst>
                  </p:cNvPr>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4007;p38">
                    <a:extLst>
                      <a:ext uri="{FF2B5EF4-FFF2-40B4-BE49-F238E27FC236}">
                        <a16:creationId xmlns:a16="http://schemas.microsoft.com/office/drawing/2014/main" id="{9DA2F2B7-BDE8-4C89-85D2-CB794CFE3ED9}"/>
                      </a:ext>
                    </a:extLst>
                  </p:cNvPr>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4008;p38">
                    <a:extLst>
                      <a:ext uri="{FF2B5EF4-FFF2-40B4-BE49-F238E27FC236}">
                        <a16:creationId xmlns:a16="http://schemas.microsoft.com/office/drawing/2014/main" id="{AB6064D0-D753-471E-82A8-B052F8713F92}"/>
                      </a:ext>
                    </a:extLst>
                  </p:cNvPr>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4009;p38">
                    <a:extLst>
                      <a:ext uri="{FF2B5EF4-FFF2-40B4-BE49-F238E27FC236}">
                        <a16:creationId xmlns:a16="http://schemas.microsoft.com/office/drawing/2014/main" id="{81A922ED-113A-40E6-9FEA-AC9BB2D2EA3D}"/>
                      </a:ext>
                    </a:extLst>
                  </p:cNvPr>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5" name="Google Shape;4010;p38">
                  <a:extLst>
                    <a:ext uri="{FF2B5EF4-FFF2-40B4-BE49-F238E27FC236}">
                      <a16:creationId xmlns:a16="http://schemas.microsoft.com/office/drawing/2014/main" id="{5772727A-B1FB-429D-BD4F-A4E4F44272E8}"/>
                    </a:ext>
                  </a:extLst>
                </p:cNvPr>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4011;p38">
                  <a:extLst>
                    <a:ext uri="{FF2B5EF4-FFF2-40B4-BE49-F238E27FC236}">
                      <a16:creationId xmlns:a16="http://schemas.microsoft.com/office/drawing/2014/main" id="{07B0AF1A-7FBD-4433-A156-ED6E016461DC}"/>
                    </a:ext>
                  </a:extLst>
                </p:cNvPr>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4012;p38">
                  <a:extLst>
                    <a:ext uri="{FF2B5EF4-FFF2-40B4-BE49-F238E27FC236}">
                      <a16:creationId xmlns:a16="http://schemas.microsoft.com/office/drawing/2014/main" id="{54D0EE37-6884-4F34-A289-A45C35115966}"/>
                    </a:ext>
                  </a:extLst>
                </p:cNvPr>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37" name="Google Shape;4013;p38">
              <a:extLst>
                <a:ext uri="{FF2B5EF4-FFF2-40B4-BE49-F238E27FC236}">
                  <a16:creationId xmlns:a16="http://schemas.microsoft.com/office/drawing/2014/main" id="{F7B23D07-6A1A-4A9C-A47E-FBDC91C1A225}"/>
                </a:ext>
              </a:extLst>
            </p:cNvPr>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4014;p38">
              <a:extLst>
                <a:ext uri="{FF2B5EF4-FFF2-40B4-BE49-F238E27FC236}">
                  <a16:creationId xmlns:a16="http://schemas.microsoft.com/office/drawing/2014/main" id="{F6387086-DA4E-4C7F-94F0-88127F27CCCD}"/>
                </a:ext>
              </a:extLst>
            </p:cNvPr>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4015;p38">
              <a:extLst>
                <a:ext uri="{FF2B5EF4-FFF2-40B4-BE49-F238E27FC236}">
                  <a16:creationId xmlns:a16="http://schemas.microsoft.com/office/drawing/2014/main" id="{14B605A4-FA9D-4A03-A61D-6007438526F9}"/>
                </a:ext>
              </a:extLst>
            </p:cNvPr>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4016;p38">
              <a:extLst>
                <a:ext uri="{FF2B5EF4-FFF2-40B4-BE49-F238E27FC236}">
                  <a16:creationId xmlns:a16="http://schemas.microsoft.com/office/drawing/2014/main" id="{AE9FCEEF-AA2E-4061-8F81-A57891A007AC}"/>
                </a:ext>
              </a:extLst>
            </p:cNvPr>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4017;p38">
              <a:extLst>
                <a:ext uri="{FF2B5EF4-FFF2-40B4-BE49-F238E27FC236}">
                  <a16:creationId xmlns:a16="http://schemas.microsoft.com/office/drawing/2014/main" id="{6C542EC0-438B-4509-803A-07E2629CEC1D}"/>
                </a:ext>
              </a:extLst>
            </p:cNvPr>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4018;p38">
              <a:extLst>
                <a:ext uri="{FF2B5EF4-FFF2-40B4-BE49-F238E27FC236}">
                  <a16:creationId xmlns:a16="http://schemas.microsoft.com/office/drawing/2014/main" id="{1EE1C1A8-3F07-403B-ADE5-3E3F6B6BFAB0}"/>
                </a:ext>
              </a:extLst>
            </p:cNvPr>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4019;p38">
              <a:extLst>
                <a:ext uri="{FF2B5EF4-FFF2-40B4-BE49-F238E27FC236}">
                  <a16:creationId xmlns:a16="http://schemas.microsoft.com/office/drawing/2014/main" id="{CB71A99B-EFFA-4AD7-917C-0A128C8550AD}"/>
                </a:ext>
              </a:extLst>
            </p:cNvPr>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4020;p38">
              <a:extLst>
                <a:ext uri="{FF2B5EF4-FFF2-40B4-BE49-F238E27FC236}">
                  <a16:creationId xmlns:a16="http://schemas.microsoft.com/office/drawing/2014/main" id="{F51ECF59-6DFA-4F18-91A9-B68A417C35FD}"/>
                </a:ext>
              </a:extLst>
            </p:cNvPr>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4021;p38">
              <a:extLst>
                <a:ext uri="{FF2B5EF4-FFF2-40B4-BE49-F238E27FC236}">
                  <a16:creationId xmlns:a16="http://schemas.microsoft.com/office/drawing/2014/main" id="{C0D14AB5-0FDB-48E9-9062-C9C351D69E14}"/>
                </a:ext>
              </a:extLst>
            </p:cNvPr>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4022;p38">
              <a:extLst>
                <a:ext uri="{FF2B5EF4-FFF2-40B4-BE49-F238E27FC236}">
                  <a16:creationId xmlns:a16="http://schemas.microsoft.com/office/drawing/2014/main" id="{78AD3CC2-48CD-43B7-8756-576ED676AAC9}"/>
                </a:ext>
              </a:extLst>
            </p:cNvPr>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4023;p38">
              <a:extLst>
                <a:ext uri="{FF2B5EF4-FFF2-40B4-BE49-F238E27FC236}">
                  <a16:creationId xmlns:a16="http://schemas.microsoft.com/office/drawing/2014/main" id="{4E54EAE5-3122-48D3-B7DE-40F65B928231}"/>
                </a:ext>
              </a:extLst>
            </p:cNvPr>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4024;p38">
              <a:extLst>
                <a:ext uri="{FF2B5EF4-FFF2-40B4-BE49-F238E27FC236}">
                  <a16:creationId xmlns:a16="http://schemas.microsoft.com/office/drawing/2014/main" id="{BD47097A-0EB1-471A-8B47-77EA8FF8D672}"/>
                </a:ext>
              </a:extLst>
            </p:cNvPr>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4025;p38">
              <a:extLst>
                <a:ext uri="{FF2B5EF4-FFF2-40B4-BE49-F238E27FC236}">
                  <a16:creationId xmlns:a16="http://schemas.microsoft.com/office/drawing/2014/main" id="{33F1E4DA-E88F-48EF-851E-7BB1F336B66E}"/>
                </a:ext>
              </a:extLst>
            </p:cNvPr>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4026;p38">
              <a:extLst>
                <a:ext uri="{FF2B5EF4-FFF2-40B4-BE49-F238E27FC236}">
                  <a16:creationId xmlns:a16="http://schemas.microsoft.com/office/drawing/2014/main" id="{0E86DCC5-499B-4608-9E96-E73A9C18D2BD}"/>
                </a:ext>
              </a:extLst>
            </p:cNvPr>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4027;p38">
              <a:extLst>
                <a:ext uri="{FF2B5EF4-FFF2-40B4-BE49-F238E27FC236}">
                  <a16:creationId xmlns:a16="http://schemas.microsoft.com/office/drawing/2014/main" id="{F94C9475-DA4E-4EA8-A7DD-900597480108}"/>
                </a:ext>
              </a:extLst>
            </p:cNvPr>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4028;p38">
              <a:extLst>
                <a:ext uri="{FF2B5EF4-FFF2-40B4-BE49-F238E27FC236}">
                  <a16:creationId xmlns:a16="http://schemas.microsoft.com/office/drawing/2014/main" id="{78DDA03B-8035-40FD-9CFC-38A65EA531E6}"/>
                </a:ext>
              </a:extLst>
            </p:cNvPr>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4029;p38">
              <a:extLst>
                <a:ext uri="{FF2B5EF4-FFF2-40B4-BE49-F238E27FC236}">
                  <a16:creationId xmlns:a16="http://schemas.microsoft.com/office/drawing/2014/main" id="{7BC5CAFB-E36A-451B-BDD0-B83295B46E62}"/>
                </a:ext>
              </a:extLst>
            </p:cNvPr>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4030;p38">
              <a:extLst>
                <a:ext uri="{FF2B5EF4-FFF2-40B4-BE49-F238E27FC236}">
                  <a16:creationId xmlns:a16="http://schemas.microsoft.com/office/drawing/2014/main" id="{DEB3BB46-9FC6-4E9E-8185-2ACA9B3C9C2F}"/>
                </a:ext>
              </a:extLst>
            </p:cNvPr>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4031;p38">
              <a:extLst>
                <a:ext uri="{FF2B5EF4-FFF2-40B4-BE49-F238E27FC236}">
                  <a16:creationId xmlns:a16="http://schemas.microsoft.com/office/drawing/2014/main" id="{C5496A34-1CBE-493A-AD10-C8BA6953E151}"/>
                </a:ext>
              </a:extLst>
            </p:cNvPr>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4032;p38">
              <a:extLst>
                <a:ext uri="{FF2B5EF4-FFF2-40B4-BE49-F238E27FC236}">
                  <a16:creationId xmlns:a16="http://schemas.microsoft.com/office/drawing/2014/main" id="{FDD5EA39-3F2B-460A-9DD0-ECC4271A1938}"/>
                </a:ext>
              </a:extLst>
            </p:cNvPr>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4033;p38">
              <a:extLst>
                <a:ext uri="{FF2B5EF4-FFF2-40B4-BE49-F238E27FC236}">
                  <a16:creationId xmlns:a16="http://schemas.microsoft.com/office/drawing/2014/main" id="{BE32AB36-0946-47FD-8B3E-EAA10859E86A}"/>
                </a:ext>
              </a:extLst>
            </p:cNvPr>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4034;p38">
              <a:extLst>
                <a:ext uri="{FF2B5EF4-FFF2-40B4-BE49-F238E27FC236}">
                  <a16:creationId xmlns:a16="http://schemas.microsoft.com/office/drawing/2014/main" id="{3C99BFD5-B3A9-499F-AB68-CD153D0926FE}"/>
                </a:ext>
              </a:extLst>
            </p:cNvPr>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4035;p38">
              <a:extLst>
                <a:ext uri="{FF2B5EF4-FFF2-40B4-BE49-F238E27FC236}">
                  <a16:creationId xmlns:a16="http://schemas.microsoft.com/office/drawing/2014/main" id="{4B99D9EC-F8AA-4769-AD21-0F154A44E3C4}"/>
                </a:ext>
              </a:extLst>
            </p:cNvPr>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4036;p38">
              <a:extLst>
                <a:ext uri="{FF2B5EF4-FFF2-40B4-BE49-F238E27FC236}">
                  <a16:creationId xmlns:a16="http://schemas.microsoft.com/office/drawing/2014/main" id="{84AD9F2C-25B3-469B-9AFE-46DAF6958F60}"/>
                </a:ext>
              </a:extLst>
            </p:cNvPr>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4037;p38">
              <a:extLst>
                <a:ext uri="{FF2B5EF4-FFF2-40B4-BE49-F238E27FC236}">
                  <a16:creationId xmlns:a16="http://schemas.microsoft.com/office/drawing/2014/main" id="{0305E63A-9E77-4195-B612-C5DDFF8B1203}"/>
                </a:ext>
              </a:extLst>
            </p:cNvPr>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4038;p38">
              <a:extLst>
                <a:ext uri="{FF2B5EF4-FFF2-40B4-BE49-F238E27FC236}">
                  <a16:creationId xmlns:a16="http://schemas.microsoft.com/office/drawing/2014/main" id="{3A6B1F90-A994-4F14-A298-53C904F2E796}"/>
                </a:ext>
              </a:extLst>
            </p:cNvPr>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4039;p38">
              <a:extLst>
                <a:ext uri="{FF2B5EF4-FFF2-40B4-BE49-F238E27FC236}">
                  <a16:creationId xmlns:a16="http://schemas.microsoft.com/office/drawing/2014/main" id="{82AF1149-DE0A-4210-BB39-29660EBB314C}"/>
                </a:ext>
              </a:extLst>
            </p:cNvPr>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4040;p38">
              <a:extLst>
                <a:ext uri="{FF2B5EF4-FFF2-40B4-BE49-F238E27FC236}">
                  <a16:creationId xmlns:a16="http://schemas.microsoft.com/office/drawing/2014/main" id="{1A3D343E-956A-4A26-9FEA-0CE59B53B2A7}"/>
                </a:ext>
              </a:extLst>
            </p:cNvPr>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4041;p38">
              <a:extLst>
                <a:ext uri="{FF2B5EF4-FFF2-40B4-BE49-F238E27FC236}">
                  <a16:creationId xmlns:a16="http://schemas.microsoft.com/office/drawing/2014/main" id="{E34B2C6F-71A0-4F4C-88B0-ECDA4CD61EAB}"/>
                </a:ext>
              </a:extLst>
            </p:cNvPr>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6" name="Google Shape;4042;p38">
              <a:extLst>
                <a:ext uri="{FF2B5EF4-FFF2-40B4-BE49-F238E27FC236}">
                  <a16:creationId xmlns:a16="http://schemas.microsoft.com/office/drawing/2014/main" id="{11750CBE-BAB6-41B1-99D5-95B53F82CE58}"/>
                </a:ext>
              </a:extLst>
            </p:cNvPr>
            <p:cNvGrpSpPr/>
            <p:nvPr/>
          </p:nvGrpSpPr>
          <p:grpSpPr>
            <a:xfrm>
              <a:off x="6161836" y="4215479"/>
              <a:ext cx="350682" cy="265782"/>
              <a:chOff x="6621095" y="1452181"/>
              <a:chExt cx="330894" cy="250785"/>
            </a:xfrm>
          </p:grpSpPr>
          <p:sp>
            <p:nvSpPr>
              <p:cNvPr id="167" name="Google Shape;4043;p38">
                <a:extLst>
                  <a:ext uri="{FF2B5EF4-FFF2-40B4-BE49-F238E27FC236}">
                    <a16:creationId xmlns:a16="http://schemas.microsoft.com/office/drawing/2014/main" id="{A7E8FEE7-ADE9-47FD-988E-B8A55ED135AB}"/>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4044;p38">
                <a:extLst>
                  <a:ext uri="{FF2B5EF4-FFF2-40B4-BE49-F238E27FC236}">
                    <a16:creationId xmlns:a16="http://schemas.microsoft.com/office/drawing/2014/main" id="{BC509C93-B2A8-4ACE-BF47-AA3949BBEDE4}"/>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4045;p38">
                <a:extLst>
                  <a:ext uri="{FF2B5EF4-FFF2-40B4-BE49-F238E27FC236}">
                    <a16:creationId xmlns:a16="http://schemas.microsoft.com/office/drawing/2014/main" id="{4BD82E0A-5E52-4209-8676-6E1BCCFEB56D}"/>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4046;p38">
                <a:extLst>
                  <a:ext uri="{FF2B5EF4-FFF2-40B4-BE49-F238E27FC236}">
                    <a16:creationId xmlns:a16="http://schemas.microsoft.com/office/drawing/2014/main" id="{ECFC4782-FA40-43BB-88F3-FC084AFC0060}"/>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4047;p38">
                <a:extLst>
                  <a:ext uri="{FF2B5EF4-FFF2-40B4-BE49-F238E27FC236}">
                    <a16:creationId xmlns:a16="http://schemas.microsoft.com/office/drawing/2014/main" id="{D2A0C76A-2BA1-40F8-9558-07F1C3E83D7A}"/>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3061691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lvl="0"/>
            <a:r>
              <a:rPr lang="en-US" dirty="0"/>
              <a:t>Fundamental vs. Technical Analysis</a:t>
            </a:r>
            <a:endParaRPr dirty="0"/>
          </a:p>
        </p:txBody>
      </p:sp>
      <p:sp>
        <p:nvSpPr>
          <p:cNvPr id="344" name="Google Shape;344;p13"/>
          <p:cNvSpPr txBox="1">
            <a:spLocks noGrp="1"/>
          </p:cNvSpPr>
          <p:nvPr>
            <p:ph type="body" idx="2"/>
          </p:nvPr>
        </p:nvSpPr>
        <p:spPr>
          <a:xfrm>
            <a:off x="3815169" y="1919550"/>
            <a:ext cx="3045000" cy="2127900"/>
          </a:xfrm>
          <a:prstGeom prst="rect">
            <a:avLst/>
          </a:prstGeom>
        </p:spPr>
        <p:txBody>
          <a:bodyPr spcFirstLastPara="1" wrap="square" lIns="0" tIns="0" rIns="0" bIns="0" anchor="t" anchorCtr="0">
            <a:noAutofit/>
          </a:bodyPr>
          <a:lstStyle/>
          <a:p>
            <a:pPr marL="0" lvl="0" indent="0">
              <a:buNone/>
            </a:pPr>
            <a:r>
              <a:rPr lang="en-US" sz="1200" b="1" dirty="0"/>
              <a:t>Fundamental Analysis</a:t>
            </a:r>
          </a:p>
          <a:p>
            <a:pPr marL="0" lvl="0" indent="0">
              <a:buNone/>
            </a:pPr>
            <a:r>
              <a:rPr lang="en-US" sz="1200" dirty="0"/>
              <a:t>Fundamental analysis is a method of evaluating securities by attempting to measure the intrinsic value.</a:t>
            </a:r>
          </a:p>
          <a:p>
            <a:pPr marL="0" lvl="0" indent="0">
              <a:buNone/>
            </a:pPr>
            <a:r>
              <a:rPr lang="en-US" sz="1200" dirty="0"/>
              <a:t>Fundamental analysts study everything from the overall economy and industry conditions to the financial condition and management of companies. Earnings, expenses, assets, and liabilities are all important characteristics to fundamental analysts.</a:t>
            </a:r>
            <a:endParaRPr sz="1200" b="1" dirty="0"/>
          </a:p>
        </p:txBody>
      </p:sp>
      <p:sp>
        <p:nvSpPr>
          <p:cNvPr id="345" name="Google Shape;345;p13"/>
          <p:cNvSpPr txBox="1">
            <a:spLocks noGrp="1"/>
          </p:cNvSpPr>
          <p:nvPr>
            <p:ph type="body" idx="1"/>
          </p:nvPr>
        </p:nvSpPr>
        <p:spPr>
          <a:xfrm>
            <a:off x="463924" y="1922353"/>
            <a:ext cx="3045000" cy="3086676"/>
          </a:xfrm>
          <a:prstGeom prst="rect">
            <a:avLst/>
          </a:prstGeom>
        </p:spPr>
        <p:txBody>
          <a:bodyPr spcFirstLastPara="1" wrap="square" lIns="0" tIns="0" rIns="0" bIns="0" anchor="t" anchorCtr="0">
            <a:noAutofit/>
          </a:bodyPr>
          <a:lstStyle/>
          <a:p>
            <a:pPr marL="0" lvl="0" indent="0">
              <a:buClr>
                <a:schemeClr val="dk1"/>
              </a:buClr>
              <a:buSzPts val="1100"/>
              <a:buNone/>
            </a:pPr>
            <a:r>
              <a:rPr lang="en-US" sz="1200" b="1" dirty="0"/>
              <a:t>Technical Analysis</a:t>
            </a:r>
          </a:p>
          <a:p>
            <a:pPr marL="0" lvl="0" indent="0">
              <a:buClr>
                <a:schemeClr val="dk1"/>
              </a:buClr>
              <a:buSzPts val="1100"/>
              <a:buNone/>
            </a:pPr>
            <a:r>
              <a:rPr lang="en-US" sz="1200" dirty="0"/>
              <a:t>Technical analysis is primarily concerned with examining the historical security price movements. It is based on the underlying assumption that all known fundamentals are factored into the price. As such there is no attempt to measure a security's intrinsic value, rather to use stock charts to identify patterns and trends that suggest what the price will do in the future.</a:t>
            </a:r>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7</a:t>
            </a:fld>
            <a:endParaRPr/>
          </a:p>
        </p:txBody>
      </p:sp>
      <p:grpSp>
        <p:nvGrpSpPr>
          <p:cNvPr id="348" name="Google Shape;348;p13"/>
          <p:cNvGrpSpPr/>
          <p:nvPr/>
        </p:nvGrpSpPr>
        <p:grpSpPr>
          <a:xfrm>
            <a:off x="6056647" y="380988"/>
            <a:ext cx="2706354" cy="1604434"/>
            <a:chOff x="6986665" y="3298709"/>
            <a:chExt cx="1817809" cy="1077669"/>
          </a:xfrm>
        </p:grpSpPr>
        <p:sp>
          <p:nvSpPr>
            <p:cNvPr id="349" name="Google Shape;349;p13"/>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13"/>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13"/>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13"/>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13"/>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13"/>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13"/>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13"/>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13"/>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13"/>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13"/>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13"/>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13"/>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13"/>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13"/>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13"/>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13"/>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13"/>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13"/>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13"/>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13"/>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13"/>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13"/>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13"/>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 name="Google Shape;407;p15">
            <a:extLst>
              <a:ext uri="{FF2B5EF4-FFF2-40B4-BE49-F238E27FC236}">
                <a16:creationId xmlns:a16="http://schemas.microsoft.com/office/drawing/2014/main" id="{895A6B40-A7B4-404B-A5EB-C74C04DB3107}"/>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2</a:t>
            </a:r>
            <a:endParaRPr b="1" dirty="0">
              <a:solidFill>
                <a:schemeClr val="lt1"/>
              </a:solidFill>
              <a:latin typeface="Barlow"/>
              <a:ea typeface="Barlow"/>
              <a:cs typeface="Barlow"/>
              <a:sym typeface="Barlow"/>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lvl="0"/>
            <a:r>
              <a:rPr lang="en-US" dirty="0"/>
              <a:t>Fundamental vs. Technical Analysis</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8</a:t>
            </a:fld>
            <a:endParaRPr/>
          </a:p>
        </p:txBody>
      </p:sp>
      <p:pic>
        <p:nvPicPr>
          <p:cNvPr id="37" name="Picture 2" descr="What is technical analysis?">
            <a:extLst>
              <a:ext uri="{FF2B5EF4-FFF2-40B4-BE49-F238E27FC236}">
                <a16:creationId xmlns:a16="http://schemas.microsoft.com/office/drawing/2014/main" id="{59DA1B83-C85F-42C0-8226-5A7D45395A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2674" y="1855694"/>
            <a:ext cx="5378652" cy="2931179"/>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407;p15">
            <a:extLst>
              <a:ext uri="{FF2B5EF4-FFF2-40B4-BE49-F238E27FC236}">
                <a16:creationId xmlns:a16="http://schemas.microsoft.com/office/drawing/2014/main" id="{367BC267-A9F5-44D8-8FE5-93241882B257}"/>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2</a:t>
            </a:r>
            <a:endParaRPr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902295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35013" y="562497"/>
            <a:ext cx="5640900" cy="1082700"/>
          </a:xfrm>
          <a:prstGeom prst="rect">
            <a:avLst/>
          </a:prstGeom>
        </p:spPr>
        <p:txBody>
          <a:bodyPr spcFirstLastPara="1" wrap="square" lIns="0" tIns="0" rIns="0" bIns="0" anchor="t" anchorCtr="0">
            <a:noAutofit/>
          </a:bodyPr>
          <a:lstStyle/>
          <a:p>
            <a:pPr lvl="0"/>
            <a:r>
              <a:rPr lang="en-US" dirty="0"/>
              <a:t>Active vs. Passive</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9</a:t>
            </a:fld>
            <a:endParaRPr/>
          </a:p>
        </p:txBody>
      </p:sp>
      <p:sp>
        <p:nvSpPr>
          <p:cNvPr id="5" name="Google Shape;345;p13">
            <a:extLst>
              <a:ext uri="{FF2B5EF4-FFF2-40B4-BE49-F238E27FC236}">
                <a16:creationId xmlns:a16="http://schemas.microsoft.com/office/drawing/2014/main" id="{7EC00CE9-6AF7-43AA-AB5F-883EC63031FE}"/>
              </a:ext>
            </a:extLst>
          </p:cNvPr>
          <p:cNvSpPr txBox="1">
            <a:spLocks noGrp="1"/>
          </p:cNvSpPr>
          <p:nvPr>
            <p:ph type="body" idx="1"/>
          </p:nvPr>
        </p:nvSpPr>
        <p:spPr>
          <a:xfrm>
            <a:off x="457200" y="1176618"/>
            <a:ext cx="8229601" cy="3855961"/>
          </a:xfrm>
          <a:prstGeom prst="rect">
            <a:avLst/>
          </a:prstGeom>
        </p:spPr>
        <p:txBody>
          <a:bodyPr spcFirstLastPara="1" wrap="square" lIns="0" tIns="0" rIns="0" bIns="0" anchor="t" anchorCtr="0">
            <a:noAutofit/>
          </a:bodyPr>
          <a:lstStyle/>
          <a:p>
            <a:pPr marL="342900"/>
            <a:r>
              <a:rPr lang="en-US" dirty="0"/>
              <a:t>According to the 2018 S&amp;P Dow Jones Indices Annual Survey of Assets fund managers continue to trail their benchmarks. </a:t>
            </a:r>
          </a:p>
          <a:p>
            <a:pPr marL="342900"/>
            <a:r>
              <a:rPr lang="en-US" dirty="0"/>
              <a:t>The findings support the assertions of many financial advisors, who say that investing in low-cost, passive funds remains the soundest long-term investment.</a:t>
            </a:r>
          </a:p>
          <a:p>
            <a:pPr marL="342900"/>
            <a:endParaRPr lang="en-US" dirty="0"/>
          </a:p>
        </p:txBody>
      </p:sp>
      <p:pic>
        <p:nvPicPr>
          <p:cNvPr id="3" name="Picture 2">
            <a:extLst>
              <a:ext uri="{FF2B5EF4-FFF2-40B4-BE49-F238E27FC236}">
                <a16:creationId xmlns:a16="http://schemas.microsoft.com/office/drawing/2014/main" id="{03E5E2E2-BCD9-4A70-B271-6B636DDB17B6}"/>
              </a:ext>
            </a:extLst>
          </p:cNvPr>
          <p:cNvPicPr>
            <a:picLocks noChangeAspect="1"/>
          </p:cNvPicPr>
          <p:nvPr/>
        </p:nvPicPr>
        <p:blipFill rotWithShape="1">
          <a:blip r:embed="rId3"/>
          <a:srcRect t="18627" b="16799"/>
          <a:stretch/>
        </p:blipFill>
        <p:spPr>
          <a:xfrm>
            <a:off x="4504843" y="3684493"/>
            <a:ext cx="4228518" cy="645459"/>
          </a:xfrm>
          <a:prstGeom prst="rect">
            <a:avLst/>
          </a:prstGeom>
        </p:spPr>
      </p:pic>
      <p:grpSp>
        <p:nvGrpSpPr>
          <p:cNvPr id="4" name="Group 3">
            <a:extLst>
              <a:ext uri="{FF2B5EF4-FFF2-40B4-BE49-F238E27FC236}">
                <a16:creationId xmlns:a16="http://schemas.microsoft.com/office/drawing/2014/main" id="{2F25B1D6-11B9-4950-91C1-B34B042E67DB}"/>
              </a:ext>
            </a:extLst>
          </p:cNvPr>
          <p:cNvGrpSpPr/>
          <p:nvPr/>
        </p:nvGrpSpPr>
        <p:grpSpPr>
          <a:xfrm>
            <a:off x="188842" y="3498304"/>
            <a:ext cx="4269441" cy="831648"/>
            <a:chOff x="188842" y="3498304"/>
            <a:chExt cx="4269441" cy="831648"/>
          </a:xfrm>
        </p:grpSpPr>
        <p:pic>
          <p:nvPicPr>
            <p:cNvPr id="2" name="Picture 1">
              <a:extLst>
                <a:ext uri="{FF2B5EF4-FFF2-40B4-BE49-F238E27FC236}">
                  <a16:creationId xmlns:a16="http://schemas.microsoft.com/office/drawing/2014/main" id="{412ED8FB-6C03-4F9C-8F95-77E76B808BA8}"/>
                </a:ext>
              </a:extLst>
            </p:cNvPr>
            <p:cNvPicPr>
              <a:picLocks noChangeAspect="1"/>
            </p:cNvPicPr>
            <p:nvPr/>
          </p:nvPicPr>
          <p:blipFill rotWithShape="1">
            <a:blip r:embed="rId4"/>
            <a:srcRect t="23409" b="15812"/>
            <a:stretch/>
          </p:blipFill>
          <p:spPr>
            <a:xfrm>
              <a:off x="188842" y="3684493"/>
              <a:ext cx="4269441" cy="645459"/>
            </a:xfrm>
            <a:prstGeom prst="rect">
              <a:avLst/>
            </a:prstGeom>
          </p:spPr>
        </p:pic>
        <p:sp>
          <p:nvSpPr>
            <p:cNvPr id="9" name="Google Shape;343;p13">
              <a:extLst>
                <a:ext uri="{FF2B5EF4-FFF2-40B4-BE49-F238E27FC236}">
                  <a16:creationId xmlns:a16="http://schemas.microsoft.com/office/drawing/2014/main" id="{17D002BE-DEC6-48D9-B80D-4D3931FC298A}"/>
                </a:ext>
              </a:extLst>
            </p:cNvPr>
            <p:cNvSpPr txBox="1">
              <a:spLocks/>
            </p:cNvSpPr>
            <p:nvPr/>
          </p:nvSpPr>
          <p:spPr>
            <a:xfrm>
              <a:off x="282310" y="3498304"/>
              <a:ext cx="4047643" cy="18618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r>
                <a:rPr lang="en-US" sz="1100" dirty="0"/>
                <a:t>% of Large Cap Funds That Underperformed the S&amp;P 500</a:t>
              </a:r>
            </a:p>
          </p:txBody>
        </p:sp>
      </p:grpSp>
      <p:sp>
        <p:nvSpPr>
          <p:cNvPr id="11" name="Google Shape;343;p13">
            <a:extLst>
              <a:ext uri="{FF2B5EF4-FFF2-40B4-BE49-F238E27FC236}">
                <a16:creationId xmlns:a16="http://schemas.microsoft.com/office/drawing/2014/main" id="{90E97C81-00BD-4A6F-A51C-413A4829700F}"/>
              </a:ext>
            </a:extLst>
          </p:cNvPr>
          <p:cNvSpPr txBox="1">
            <a:spLocks/>
          </p:cNvSpPr>
          <p:nvPr/>
        </p:nvSpPr>
        <p:spPr>
          <a:xfrm>
            <a:off x="4572000" y="3432192"/>
            <a:ext cx="4025207" cy="25230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r>
              <a:rPr lang="en-US" sz="1100" dirty="0"/>
              <a:t>% of Fund Managers who Underperformed their Benchmarks (last 10 years)</a:t>
            </a:r>
          </a:p>
        </p:txBody>
      </p:sp>
      <p:sp>
        <p:nvSpPr>
          <p:cNvPr id="10" name="Google Shape;407;p15">
            <a:extLst>
              <a:ext uri="{FF2B5EF4-FFF2-40B4-BE49-F238E27FC236}">
                <a16:creationId xmlns:a16="http://schemas.microsoft.com/office/drawing/2014/main" id="{3B8BFEDA-FD8E-4DD1-9630-0ABEC4A2E26E}"/>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2</a:t>
            </a:r>
            <a:endParaRPr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758514934"/>
      </p:ext>
    </p:extLst>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1439</TotalTime>
  <Words>764</Words>
  <Application>Microsoft Office PowerPoint</Application>
  <PresentationFormat>On-screen Show (16:9)</PresentationFormat>
  <Paragraphs>146</Paragraphs>
  <Slides>22</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Calibri</vt:lpstr>
      <vt:lpstr>Raleway</vt:lpstr>
      <vt:lpstr>Arial</vt:lpstr>
      <vt:lpstr>Barlow</vt:lpstr>
      <vt:lpstr>Barlow Light</vt:lpstr>
      <vt:lpstr>Raleway SemiBold</vt:lpstr>
      <vt:lpstr>Gaoler template</vt:lpstr>
      <vt:lpstr>STOCK SELECTOR  ML driven sector specific portfolio selector</vt:lpstr>
      <vt:lpstr>PowerPoint Presentation</vt:lpstr>
      <vt:lpstr>Table of Contents</vt:lpstr>
      <vt:lpstr>Company Profile</vt:lpstr>
      <vt:lpstr>PowerPoint Presentation</vt:lpstr>
      <vt:lpstr>Current  Industry</vt:lpstr>
      <vt:lpstr>Fundamental vs. Technical Analysis</vt:lpstr>
      <vt:lpstr>Fundamental vs. Technical Analysis</vt:lpstr>
      <vt:lpstr>Active vs. Passive</vt:lpstr>
      <vt:lpstr>Our Approach</vt:lpstr>
      <vt:lpstr>Data Collection</vt:lpstr>
      <vt:lpstr>Fundamental Signals</vt:lpstr>
      <vt:lpstr>Product Design</vt:lpstr>
      <vt:lpstr>Model Design</vt:lpstr>
      <vt:lpstr>Model: SimFin Data</vt:lpstr>
      <vt:lpstr>Model: Yahoo Finance Data</vt:lpstr>
      <vt:lpstr>Model: Train &amp; Test</vt:lpstr>
      <vt:lpstr>K-Fold Cross Validation </vt:lpstr>
      <vt:lpstr>Model: Classification Algos</vt:lpstr>
      <vt:lpstr>Conclusions</vt:lpstr>
      <vt:lpstr>Live Demo</vt:lpstr>
      <vt:lpstr>Product Roadmap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A R</dc:creator>
  <cp:lastModifiedBy>Jennifer Mulroy</cp:lastModifiedBy>
  <cp:revision>46</cp:revision>
  <dcterms:modified xsi:type="dcterms:W3CDTF">2019-12-21T12:38:54Z</dcterms:modified>
</cp:coreProperties>
</file>